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
  </p:notesMasterIdLst>
  <p:sldIdLst>
    <p:sldId id="256" r:id="rId2"/>
    <p:sldId id="257" r:id="rId3"/>
  </p:sldIdLst>
  <p:sldSz cx="9906000" cy="6858000" type="A4"/>
  <p:notesSz cx="6888163" cy="10020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88" userDrawn="1">
          <p15:clr>
            <a:srgbClr val="A4A3A4"/>
          </p15:clr>
        </p15:guide>
        <p15:guide id="2" pos="169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81C3"/>
    <a:srgbClr val="B3FFCC"/>
    <a:srgbClr val="FF3300"/>
    <a:srgbClr val="000018"/>
    <a:srgbClr val="000064"/>
    <a:srgbClr val="000099"/>
    <a:srgbClr val="0000FF"/>
    <a:srgbClr val="E23030"/>
    <a:srgbClr val="66FF99"/>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5064" autoAdjust="0"/>
  </p:normalViewPr>
  <p:slideViewPr>
    <p:cSldViewPr snapToGrid="0" showGuides="1">
      <p:cViewPr>
        <p:scale>
          <a:sx n="37" d="100"/>
          <a:sy n="37" d="100"/>
        </p:scale>
        <p:origin x="114" y="66"/>
      </p:cViewPr>
      <p:guideLst>
        <p:guide orient="horz" pos="1188"/>
        <p:guide pos="169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902075" y="0"/>
            <a:ext cx="2984500" cy="501650"/>
          </a:xfrm>
          <a:prstGeom prst="rect">
            <a:avLst/>
          </a:prstGeom>
        </p:spPr>
        <p:txBody>
          <a:bodyPr vert="horz" lIns="91440" tIns="45720" rIns="91440" bIns="45720" rtlCol="0"/>
          <a:lstStyle>
            <a:lvl1pPr algn="r">
              <a:defRPr sz="1200"/>
            </a:lvl1pPr>
          </a:lstStyle>
          <a:p>
            <a:fld id="{ECE04F80-5F68-43E6-BBAA-04B322F4B4E8}" type="datetimeFigureOut">
              <a:rPr kumimoji="1" lang="ja-JP" altLang="en-US" smtClean="0"/>
              <a:t>2022/11/18</a:t>
            </a:fld>
            <a:endParaRPr kumimoji="1" lang="ja-JP" altLang="en-US"/>
          </a:p>
        </p:txBody>
      </p:sp>
      <p:sp>
        <p:nvSpPr>
          <p:cNvPr id="4" name="スライド イメージ プレースホルダー 3"/>
          <p:cNvSpPr>
            <a:spLocks noGrp="1" noRot="1" noChangeAspect="1"/>
          </p:cNvSpPr>
          <p:nvPr>
            <p:ph type="sldImg" idx="2"/>
          </p:nvPr>
        </p:nvSpPr>
        <p:spPr>
          <a:xfrm>
            <a:off x="1003300" y="1252538"/>
            <a:ext cx="4881563" cy="33813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8975" y="4822825"/>
            <a:ext cx="5510213" cy="394493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518650"/>
            <a:ext cx="2984500" cy="50165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902075" y="9518650"/>
            <a:ext cx="2984500" cy="501650"/>
          </a:xfrm>
          <a:prstGeom prst="rect">
            <a:avLst/>
          </a:prstGeom>
        </p:spPr>
        <p:txBody>
          <a:bodyPr vert="horz" lIns="91440" tIns="45720" rIns="91440" bIns="45720" rtlCol="0" anchor="b"/>
          <a:lstStyle>
            <a:lvl1pPr algn="r">
              <a:defRPr sz="1200"/>
            </a:lvl1pPr>
          </a:lstStyle>
          <a:p>
            <a:fld id="{726F8E9D-94B2-4876-A93D-B5649F5BF455}" type="slidenum">
              <a:rPr kumimoji="1" lang="ja-JP" altLang="en-US" smtClean="0"/>
              <a:t>‹#›</a:t>
            </a:fld>
            <a:endParaRPr kumimoji="1" lang="ja-JP" altLang="en-US"/>
          </a:p>
        </p:txBody>
      </p:sp>
    </p:spTree>
    <p:extLst>
      <p:ext uri="{BB962C8B-B14F-4D97-AF65-F5344CB8AC3E}">
        <p14:creationId xmlns:p14="http://schemas.microsoft.com/office/powerpoint/2010/main" val="3495075039"/>
      </p:ext>
    </p:extLst>
  </p:cSld>
  <p:clrMap bg1="lt1" tx1="dk1" bg2="lt2" tx2="dk2" accent1="accent1" accent2="accent2" accent3="accent3" accent4="accent4" accent5="accent5" accent6="accent6" hlink="hlink" folHlink="folHlink"/>
  <p:notesStyle>
    <a:lvl1pPr marL="0" algn="l" defTabSz="684154" rtl="0" eaLnBrk="1" latinLnBrk="0" hangingPunct="1">
      <a:defRPr kumimoji="1" sz="898" kern="1200">
        <a:solidFill>
          <a:schemeClr val="tx1"/>
        </a:solidFill>
        <a:latin typeface="+mn-lt"/>
        <a:ea typeface="+mn-ea"/>
        <a:cs typeface="+mn-cs"/>
      </a:defRPr>
    </a:lvl1pPr>
    <a:lvl2pPr marL="342077" algn="l" defTabSz="684154" rtl="0" eaLnBrk="1" latinLnBrk="0" hangingPunct="1">
      <a:defRPr kumimoji="1" sz="898" kern="1200">
        <a:solidFill>
          <a:schemeClr val="tx1"/>
        </a:solidFill>
        <a:latin typeface="+mn-lt"/>
        <a:ea typeface="+mn-ea"/>
        <a:cs typeface="+mn-cs"/>
      </a:defRPr>
    </a:lvl2pPr>
    <a:lvl3pPr marL="684154" algn="l" defTabSz="684154" rtl="0" eaLnBrk="1" latinLnBrk="0" hangingPunct="1">
      <a:defRPr kumimoji="1" sz="898" kern="1200">
        <a:solidFill>
          <a:schemeClr val="tx1"/>
        </a:solidFill>
        <a:latin typeface="+mn-lt"/>
        <a:ea typeface="+mn-ea"/>
        <a:cs typeface="+mn-cs"/>
      </a:defRPr>
    </a:lvl3pPr>
    <a:lvl4pPr marL="1026231" algn="l" defTabSz="684154" rtl="0" eaLnBrk="1" latinLnBrk="0" hangingPunct="1">
      <a:defRPr kumimoji="1" sz="898" kern="1200">
        <a:solidFill>
          <a:schemeClr val="tx1"/>
        </a:solidFill>
        <a:latin typeface="+mn-lt"/>
        <a:ea typeface="+mn-ea"/>
        <a:cs typeface="+mn-cs"/>
      </a:defRPr>
    </a:lvl4pPr>
    <a:lvl5pPr marL="1368308" algn="l" defTabSz="684154" rtl="0" eaLnBrk="1" latinLnBrk="0" hangingPunct="1">
      <a:defRPr kumimoji="1" sz="898" kern="1200">
        <a:solidFill>
          <a:schemeClr val="tx1"/>
        </a:solidFill>
        <a:latin typeface="+mn-lt"/>
        <a:ea typeface="+mn-ea"/>
        <a:cs typeface="+mn-cs"/>
      </a:defRPr>
    </a:lvl5pPr>
    <a:lvl6pPr marL="1710385" algn="l" defTabSz="684154" rtl="0" eaLnBrk="1" latinLnBrk="0" hangingPunct="1">
      <a:defRPr kumimoji="1" sz="898" kern="1200">
        <a:solidFill>
          <a:schemeClr val="tx1"/>
        </a:solidFill>
        <a:latin typeface="+mn-lt"/>
        <a:ea typeface="+mn-ea"/>
        <a:cs typeface="+mn-cs"/>
      </a:defRPr>
    </a:lvl6pPr>
    <a:lvl7pPr marL="2052462" algn="l" defTabSz="684154" rtl="0" eaLnBrk="1" latinLnBrk="0" hangingPunct="1">
      <a:defRPr kumimoji="1" sz="898" kern="1200">
        <a:solidFill>
          <a:schemeClr val="tx1"/>
        </a:solidFill>
        <a:latin typeface="+mn-lt"/>
        <a:ea typeface="+mn-ea"/>
        <a:cs typeface="+mn-cs"/>
      </a:defRPr>
    </a:lvl7pPr>
    <a:lvl8pPr marL="2394539" algn="l" defTabSz="684154" rtl="0" eaLnBrk="1" latinLnBrk="0" hangingPunct="1">
      <a:defRPr kumimoji="1" sz="898" kern="1200">
        <a:solidFill>
          <a:schemeClr val="tx1"/>
        </a:solidFill>
        <a:latin typeface="+mn-lt"/>
        <a:ea typeface="+mn-ea"/>
        <a:cs typeface="+mn-cs"/>
      </a:defRPr>
    </a:lvl8pPr>
    <a:lvl9pPr marL="2736616" algn="l" defTabSz="684154" rtl="0" eaLnBrk="1" latinLnBrk="0" hangingPunct="1">
      <a:defRPr kumimoji="1" sz="89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03300" y="1252538"/>
            <a:ext cx="4881563" cy="338137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26F8E9D-94B2-4876-A93D-B5649F5BF455}" type="slidenum">
              <a:rPr kumimoji="1" lang="ja-JP" altLang="en-US" smtClean="0"/>
              <a:t>1</a:t>
            </a:fld>
            <a:endParaRPr kumimoji="1" lang="ja-JP" altLang="en-US"/>
          </a:p>
        </p:txBody>
      </p:sp>
    </p:spTree>
    <p:extLst>
      <p:ext uri="{BB962C8B-B14F-4D97-AF65-F5344CB8AC3E}">
        <p14:creationId xmlns:p14="http://schemas.microsoft.com/office/powerpoint/2010/main" val="2054408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D8697AF-4E90-4095-86E2-EA43C1EBD8A4}" type="datetimeFigureOut">
              <a:rPr kumimoji="1" lang="ja-JP" altLang="en-US" smtClean="0"/>
              <a:t>2022/11/18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5361820-6256-4736-B49D-BC79B4462689}" type="slidenum">
              <a:rPr kumimoji="1" lang="ja-JP" altLang="en-US" smtClean="0"/>
              <a:t>‹#›</a:t>
            </a:fld>
            <a:endParaRPr kumimoji="1" lang="ja-JP" altLang="en-US"/>
          </a:p>
        </p:txBody>
      </p:sp>
    </p:spTree>
    <p:extLst>
      <p:ext uri="{BB962C8B-B14F-4D97-AF65-F5344CB8AC3E}">
        <p14:creationId xmlns:p14="http://schemas.microsoft.com/office/powerpoint/2010/main" val="802143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D8697AF-4E90-4095-86E2-EA43C1EBD8A4}" type="datetimeFigureOut">
              <a:rPr kumimoji="1" lang="ja-JP" altLang="en-US" smtClean="0"/>
              <a:t>2022/11/18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5361820-6256-4736-B49D-BC79B4462689}" type="slidenum">
              <a:rPr kumimoji="1" lang="ja-JP" altLang="en-US" smtClean="0"/>
              <a:t>‹#›</a:t>
            </a:fld>
            <a:endParaRPr kumimoji="1" lang="ja-JP" altLang="en-US"/>
          </a:p>
        </p:txBody>
      </p:sp>
    </p:spTree>
    <p:extLst>
      <p:ext uri="{BB962C8B-B14F-4D97-AF65-F5344CB8AC3E}">
        <p14:creationId xmlns:p14="http://schemas.microsoft.com/office/powerpoint/2010/main" val="853614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D8697AF-4E90-4095-86E2-EA43C1EBD8A4}" type="datetimeFigureOut">
              <a:rPr kumimoji="1" lang="ja-JP" altLang="en-US" smtClean="0"/>
              <a:t>2022/11/18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5361820-6256-4736-B49D-BC79B4462689}" type="slidenum">
              <a:rPr kumimoji="1" lang="ja-JP" altLang="en-US" smtClean="0"/>
              <a:t>‹#›</a:t>
            </a:fld>
            <a:endParaRPr kumimoji="1" lang="ja-JP" altLang="en-US"/>
          </a:p>
        </p:txBody>
      </p:sp>
    </p:spTree>
    <p:extLst>
      <p:ext uri="{BB962C8B-B14F-4D97-AF65-F5344CB8AC3E}">
        <p14:creationId xmlns:p14="http://schemas.microsoft.com/office/powerpoint/2010/main" val="486874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D8697AF-4E90-4095-86E2-EA43C1EBD8A4}" type="datetimeFigureOut">
              <a:rPr kumimoji="1" lang="ja-JP" altLang="en-US" smtClean="0"/>
              <a:t>2022/11/18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5361820-6256-4736-B49D-BC79B4462689}" type="slidenum">
              <a:rPr kumimoji="1" lang="ja-JP" altLang="en-US" smtClean="0"/>
              <a:t>‹#›</a:t>
            </a:fld>
            <a:endParaRPr kumimoji="1" lang="ja-JP" altLang="en-US"/>
          </a:p>
        </p:txBody>
      </p:sp>
    </p:spTree>
    <p:extLst>
      <p:ext uri="{BB962C8B-B14F-4D97-AF65-F5344CB8AC3E}">
        <p14:creationId xmlns:p14="http://schemas.microsoft.com/office/powerpoint/2010/main" val="1522603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D8697AF-4E90-4095-86E2-EA43C1EBD8A4}" type="datetimeFigureOut">
              <a:rPr kumimoji="1" lang="ja-JP" altLang="en-US" smtClean="0"/>
              <a:t>2022/11/18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5361820-6256-4736-B49D-BC79B4462689}" type="slidenum">
              <a:rPr kumimoji="1" lang="ja-JP" altLang="en-US" smtClean="0"/>
              <a:t>‹#›</a:t>
            </a:fld>
            <a:endParaRPr kumimoji="1" lang="ja-JP" altLang="en-US"/>
          </a:p>
        </p:txBody>
      </p:sp>
    </p:spTree>
    <p:extLst>
      <p:ext uri="{BB962C8B-B14F-4D97-AF65-F5344CB8AC3E}">
        <p14:creationId xmlns:p14="http://schemas.microsoft.com/office/powerpoint/2010/main" val="2273790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D8697AF-4E90-4095-86E2-EA43C1EBD8A4}" type="datetimeFigureOut">
              <a:rPr kumimoji="1" lang="ja-JP" altLang="en-US" smtClean="0"/>
              <a:t>2022/11/18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5361820-6256-4736-B49D-BC79B4462689}" type="slidenum">
              <a:rPr kumimoji="1" lang="ja-JP" altLang="en-US" smtClean="0"/>
              <a:t>‹#›</a:t>
            </a:fld>
            <a:endParaRPr kumimoji="1" lang="ja-JP" altLang="en-US"/>
          </a:p>
        </p:txBody>
      </p:sp>
    </p:spTree>
    <p:extLst>
      <p:ext uri="{BB962C8B-B14F-4D97-AF65-F5344CB8AC3E}">
        <p14:creationId xmlns:p14="http://schemas.microsoft.com/office/powerpoint/2010/main" val="1469743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D8697AF-4E90-4095-86E2-EA43C1EBD8A4}" type="datetimeFigureOut">
              <a:rPr kumimoji="1" lang="ja-JP" altLang="en-US" smtClean="0"/>
              <a:t>2022/11/18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5361820-6256-4736-B49D-BC79B4462689}" type="slidenum">
              <a:rPr kumimoji="1" lang="ja-JP" altLang="en-US" smtClean="0"/>
              <a:t>‹#›</a:t>
            </a:fld>
            <a:endParaRPr kumimoji="1" lang="ja-JP" altLang="en-US"/>
          </a:p>
        </p:txBody>
      </p:sp>
    </p:spTree>
    <p:extLst>
      <p:ext uri="{BB962C8B-B14F-4D97-AF65-F5344CB8AC3E}">
        <p14:creationId xmlns:p14="http://schemas.microsoft.com/office/powerpoint/2010/main" val="960237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D8697AF-4E90-4095-86E2-EA43C1EBD8A4}" type="datetimeFigureOut">
              <a:rPr kumimoji="1" lang="ja-JP" altLang="en-US" smtClean="0"/>
              <a:t>2022/11/18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5361820-6256-4736-B49D-BC79B4462689}" type="slidenum">
              <a:rPr kumimoji="1" lang="ja-JP" altLang="en-US" smtClean="0"/>
              <a:t>‹#›</a:t>
            </a:fld>
            <a:endParaRPr kumimoji="1" lang="ja-JP" altLang="en-US"/>
          </a:p>
        </p:txBody>
      </p:sp>
    </p:spTree>
    <p:extLst>
      <p:ext uri="{BB962C8B-B14F-4D97-AF65-F5344CB8AC3E}">
        <p14:creationId xmlns:p14="http://schemas.microsoft.com/office/powerpoint/2010/main" val="1309429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8697AF-4E90-4095-86E2-EA43C1EBD8A4}" type="datetimeFigureOut">
              <a:rPr kumimoji="1" lang="ja-JP" altLang="en-US" smtClean="0"/>
              <a:t>2022/11/18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5361820-6256-4736-B49D-BC79B4462689}" type="slidenum">
              <a:rPr kumimoji="1" lang="ja-JP" altLang="en-US" smtClean="0"/>
              <a:t>‹#›</a:t>
            </a:fld>
            <a:endParaRPr kumimoji="1" lang="ja-JP" altLang="en-US"/>
          </a:p>
        </p:txBody>
      </p:sp>
    </p:spTree>
    <p:extLst>
      <p:ext uri="{BB962C8B-B14F-4D97-AF65-F5344CB8AC3E}">
        <p14:creationId xmlns:p14="http://schemas.microsoft.com/office/powerpoint/2010/main" val="1094524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D8697AF-4E90-4095-86E2-EA43C1EBD8A4}" type="datetimeFigureOut">
              <a:rPr kumimoji="1" lang="ja-JP" altLang="en-US" smtClean="0"/>
              <a:t>2022/11/18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5361820-6256-4736-B49D-BC79B4462689}" type="slidenum">
              <a:rPr kumimoji="1" lang="ja-JP" altLang="en-US" smtClean="0"/>
              <a:t>‹#›</a:t>
            </a:fld>
            <a:endParaRPr kumimoji="1" lang="ja-JP" altLang="en-US"/>
          </a:p>
        </p:txBody>
      </p:sp>
    </p:spTree>
    <p:extLst>
      <p:ext uri="{BB962C8B-B14F-4D97-AF65-F5344CB8AC3E}">
        <p14:creationId xmlns:p14="http://schemas.microsoft.com/office/powerpoint/2010/main" val="501717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D8697AF-4E90-4095-86E2-EA43C1EBD8A4}" type="datetimeFigureOut">
              <a:rPr kumimoji="1" lang="ja-JP" altLang="en-US" smtClean="0"/>
              <a:t>2022/11/18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5361820-6256-4736-B49D-BC79B4462689}" type="slidenum">
              <a:rPr kumimoji="1" lang="ja-JP" altLang="en-US" smtClean="0"/>
              <a:t>‹#›</a:t>
            </a:fld>
            <a:endParaRPr kumimoji="1" lang="ja-JP" altLang="en-US"/>
          </a:p>
        </p:txBody>
      </p:sp>
    </p:spTree>
    <p:extLst>
      <p:ext uri="{BB962C8B-B14F-4D97-AF65-F5344CB8AC3E}">
        <p14:creationId xmlns:p14="http://schemas.microsoft.com/office/powerpoint/2010/main" val="4070555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8697AF-4E90-4095-86E2-EA43C1EBD8A4}" type="datetimeFigureOut">
              <a:rPr kumimoji="1" lang="ja-JP" altLang="en-US" smtClean="0"/>
              <a:t>2022/11/18</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361820-6256-4736-B49D-BC79B4462689}" type="slidenum">
              <a:rPr kumimoji="1" lang="ja-JP" altLang="en-US" smtClean="0"/>
              <a:t>‹#›</a:t>
            </a:fld>
            <a:endParaRPr kumimoji="1" lang="ja-JP" altLang="en-US"/>
          </a:p>
        </p:txBody>
      </p:sp>
    </p:spTree>
    <p:extLst>
      <p:ext uri="{BB962C8B-B14F-4D97-AF65-F5344CB8AC3E}">
        <p14:creationId xmlns:p14="http://schemas.microsoft.com/office/powerpoint/2010/main" val="39254775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microsoft.com/office/2007/relationships/hdphoto" Target="../media/hdphoto3.wdp"/><Relationship Id="rId18" Type="http://schemas.openxmlformats.org/officeDocument/2006/relationships/image" Target="../media/image11.png"/><Relationship Id="rId26" Type="http://schemas.openxmlformats.org/officeDocument/2006/relationships/image" Target="../media/image16.png"/><Relationship Id="rId39" Type="http://schemas.openxmlformats.org/officeDocument/2006/relationships/image" Target="../media/image26.png"/><Relationship Id="rId21" Type="http://schemas.microsoft.com/office/2007/relationships/hdphoto" Target="../media/hdphoto7.wdp"/><Relationship Id="rId34" Type="http://schemas.openxmlformats.org/officeDocument/2006/relationships/image" Target="../media/image22.jpg"/><Relationship Id="rId42" Type="http://schemas.openxmlformats.org/officeDocument/2006/relationships/image" Target="../media/image29.png"/><Relationship Id="rId47" Type="http://schemas.microsoft.com/office/2007/relationships/hdphoto" Target="../media/hdphoto13.wdp"/><Relationship Id="rId7" Type="http://schemas.openxmlformats.org/officeDocument/2006/relationships/image" Target="../media/image3.png"/><Relationship Id="rId2" Type="http://schemas.openxmlformats.org/officeDocument/2006/relationships/notesSlide" Target="../notesSlides/notesSlide1.xml"/><Relationship Id="rId16" Type="http://schemas.openxmlformats.org/officeDocument/2006/relationships/image" Target="../media/image10.png"/><Relationship Id="rId29" Type="http://schemas.microsoft.com/office/2007/relationships/hdphoto" Target="../media/hdphoto10.wdp"/><Relationship Id="rId11" Type="http://schemas.openxmlformats.org/officeDocument/2006/relationships/image" Target="../media/image7.png"/><Relationship Id="rId24" Type="http://schemas.microsoft.com/office/2007/relationships/hdphoto" Target="../media/hdphoto8.wdp"/><Relationship Id="rId32" Type="http://schemas.openxmlformats.org/officeDocument/2006/relationships/image" Target="../media/image20.png"/><Relationship Id="rId37" Type="http://schemas.openxmlformats.org/officeDocument/2006/relationships/image" Target="../media/image24.png"/><Relationship Id="rId40" Type="http://schemas.openxmlformats.org/officeDocument/2006/relationships/image" Target="../media/image27.png"/><Relationship Id="rId45" Type="http://schemas.openxmlformats.org/officeDocument/2006/relationships/image" Target="../media/image31.png"/><Relationship Id="rId5" Type="http://schemas.openxmlformats.org/officeDocument/2006/relationships/image" Target="../media/image2.png"/><Relationship Id="rId15" Type="http://schemas.microsoft.com/office/2007/relationships/hdphoto" Target="../media/hdphoto4.wdp"/><Relationship Id="rId23" Type="http://schemas.openxmlformats.org/officeDocument/2006/relationships/image" Target="../media/image14.png"/><Relationship Id="rId28" Type="http://schemas.openxmlformats.org/officeDocument/2006/relationships/image" Target="../media/image17.png"/><Relationship Id="rId36" Type="http://schemas.microsoft.com/office/2007/relationships/hdphoto" Target="../media/hdphoto11.wdp"/><Relationship Id="rId49" Type="http://schemas.microsoft.com/office/2007/relationships/hdphoto" Target="../media/hdphoto14.wdp"/><Relationship Id="rId10" Type="http://schemas.openxmlformats.org/officeDocument/2006/relationships/image" Target="../media/image6.jpeg"/><Relationship Id="rId19" Type="http://schemas.microsoft.com/office/2007/relationships/hdphoto" Target="../media/hdphoto6.wdp"/><Relationship Id="rId31" Type="http://schemas.openxmlformats.org/officeDocument/2006/relationships/image" Target="../media/image19.png"/><Relationship Id="rId44" Type="http://schemas.microsoft.com/office/2007/relationships/hdphoto" Target="../media/hdphoto12.wdp"/><Relationship Id="rId4" Type="http://schemas.microsoft.com/office/2007/relationships/hdphoto" Target="../media/hdphoto1.wdp"/><Relationship Id="rId9" Type="http://schemas.openxmlformats.org/officeDocument/2006/relationships/image" Target="../media/image5.png"/><Relationship Id="rId14" Type="http://schemas.openxmlformats.org/officeDocument/2006/relationships/image" Target="../media/image9.png"/><Relationship Id="rId22" Type="http://schemas.openxmlformats.org/officeDocument/2006/relationships/image" Target="../media/image13.png"/><Relationship Id="rId27" Type="http://schemas.microsoft.com/office/2007/relationships/hdphoto" Target="../media/hdphoto9.wdp"/><Relationship Id="rId30" Type="http://schemas.openxmlformats.org/officeDocument/2006/relationships/image" Target="../media/image18.png"/><Relationship Id="rId35" Type="http://schemas.openxmlformats.org/officeDocument/2006/relationships/image" Target="../media/image23.png"/><Relationship Id="rId43" Type="http://schemas.openxmlformats.org/officeDocument/2006/relationships/image" Target="../media/image30.png"/><Relationship Id="rId48" Type="http://schemas.openxmlformats.org/officeDocument/2006/relationships/image" Target="../media/image33.png"/><Relationship Id="rId8" Type="http://schemas.openxmlformats.org/officeDocument/2006/relationships/image" Target="../media/image4.jpeg"/><Relationship Id="rId3" Type="http://schemas.openxmlformats.org/officeDocument/2006/relationships/image" Target="../media/image1.png"/><Relationship Id="rId12" Type="http://schemas.openxmlformats.org/officeDocument/2006/relationships/image" Target="../media/image8.png"/><Relationship Id="rId17" Type="http://schemas.microsoft.com/office/2007/relationships/hdphoto" Target="../media/hdphoto5.wdp"/><Relationship Id="rId25" Type="http://schemas.openxmlformats.org/officeDocument/2006/relationships/image" Target="../media/image15.png"/><Relationship Id="rId33" Type="http://schemas.openxmlformats.org/officeDocument/2006/relationships/image" Target="../media/image21.png"/><Relationship Id="rId38" Type="http://schemas.openxmlformats.org/officeDocument/2006/relationships/image" Target="../media/image25.png"/><Relationship Id="rId46" Type="http://schemas.openxmlformats.org/officeDocument/2006/relationships/image" Target="../media/image32.png"/><Relationship Id="rId20" Type="http://schemas.openxmlformats.org/officeDocument/2006/relationships/image" Target="../media/image12.png"/><Relationship Id="rId41" Type="http://schemas.openxmlformats.org/officeDocument/2006/relationships/image" Target="../media/image28.png"/><Relationship Id="rId1" Type="http://schemas.openxmlformats.org/officeDocument/2006/relationships/slideLayout" Target="../slideLayouts/slideLayout1.xml"/><Relationship Id="rId6"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7.png"/><Relationship Id="rId12" Type="http://schemas.microsoft.com/office/2007/relationships/hdphoto" Target="../media/hdphoto9.wdp"/><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6.png"/><Relationship Id="rId5" Type="http://schemas.openxmlformats.org/officeDocument/2006/relationships/image" Target="../media/image36.png"/><Relationship Id="rId15" Type="http://schemas.openxmlformats.org/officeDocument/2006/relationships/image" Target="../media/image39.jpeg"/><Relationship Id="rId10" Type="http://schemas.microsoft.com/office/2007/relationships/hdphoto" Target="../media/hdphoto2.wdp"/><Relationship Id="rId4" Type="http://schemas.microsoft.com/office/2007/relationships/hdphoto" Target="../media/hdphoto15.wdp"/><Relationship Id="rId9" Type="http://schemas.openxmlformats.org/officeDocument/2006/relationships/image" Target="../media/image2.png"/><Relationship Id="rId14" Type="http://schemas.microsoft.com/office/2007/relationships/hdphoto" Target="../media/hdphoto1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a:extLst>
              <a:ext uri="{FF2B5EF4-FFF2-40B4-BE49-F238E27FC236}">
                <a16:creationId xmlns:a16="http://schemas.microsoft.com/office/drawing/2014/main" id="{A6D5783B-1D7E-D343-BE31-E592229EE698}"/>
              </a:ext>
            </a:extLst>
          </p:cNvPr>
          <p:cNvSpPr/>
          <p:nvPr/>
        </p:nvSpPr>
        <p:spPr>
          <a:xfrm>
            <a:off x="4933620" y="-17155"/>
            <a:ext cx="4591381" cy="6872019"/>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6"/>
          </a:p>
        </p:txBody>
      </p:sp>
      <p:sp>
        <p:nvSpPr>
          <p:cNvPr id="1084" name="四角形: 角を丸くする 1083">
            <a:extLst>
              <a:ext uri="{FF2B5EF4-FFF2-40B4-BE49-F238E27FC236}">
                <a16:creationId xmlns:a16="http://schemas.microsoft.com/office/drawing/2014/main" id="{9714B4D1-3940-DFEE-F55F-5B9B850394FD}"/>
              </a:ext>
            </a:extLst>
          </p:cNvPr>
          <p:cNvSpPr/>
          <p:nvPr/>
        </p:nvSpPr>
        <p:spPr>
          <a:xfrm>
            <a:off x="5002269" y="3650979"/>
            <a:ext cx="4454460" cy="1386749"/>
          </a:xfrm>
          <a:prstGeom prst="roundRect">
            <a:avLst>
              <a:gd name="adj" fmla="val 43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62"/>
          </a:p>
        </p:txBody>
      </p:sp>
      <p:sp>
        <p:nvSpPr>
          <p:cNvPr id="1108" name="テキスト ボックス 1107">
            <a:extLst>
              <a:ext uri="{FF2B5EF4-FFF2-40B4-BE49-F238E27FC236}">
                <a16:creationId xmlns:a16="http://schemas.microsoft.com/office/drawing/2014/main" id="{90BBA9B7-CFF8-D599-B176-065D4B29BF4A}"/>
              </a:ext>
            </a:extLst>
          </p:cNvPr>
          <p:cNvSpPr txBox="1"/>
          <p:nvPr/>
        </p:nvSpPr>
        <p:spPr>
          <a:xfrm>
            <a:off x="5345707" y="4788024"/>
            <a:ext cx="3938909" cy="202235"/>
          </a:xfrm>
          <a:prstGeom prst="rect">
            <a:avLst/>
          </a:prstGeom>
          <a:noFill/>
        </p:spPr>
        <p:txBody>
          <a:bodyPr wrap="square">
            <a:spAutoFit/>
          </a:bodyPr>
          <a:lstStyle/>
          <a:p>
            <a:pPr algn="l"/>
            <a:r>
              <a:rPr lang="ja-JP" altLang="en-US" sz="714" b="1" dirty="0">
                <a:solidFill>
                  <a:srgbClr val="2484BF"/>
                </a:solidFill>
                <a:latin typeface="BIZ UDP明朝 Medium" panose="02020500000000000000" pitchFamily="18" charset="-128"/>
                <a:ea typeface="BIZ UDP明朝 Medium" panose="02020500000000000000" pitchFamily="18" charset="-128"/>
              </a:rPr>
              <a:t>特典</a:t>
            </a:r>
            <a:r>
              <a:rPr lang="en-US" altLang="ja-JP" sz="714" b="1" dirty="0">
                <a:solidFill>
                  <a:srgbClr val="2484BF"/>
                </a:solidFill>
                <a:latin typeface="BIZ UDP明朝 Medium" panose="02020500000000000000" pitchFamily="18" charset="-128"/>
                <a:ea typeface="BIZ UDP明朝 Medium" panose="02020500000000000000" pitchFamily="18" charset="-128"/>
              </a:rPr>
              <a:t>1</a:t>
            </a:r>
            <a:r>
              <a:rPr lang="en-US" altLang="ja-JP" sz="714" dirty="0">
                <a:solidFill>
                  <a:srgbClr val="333333"/>
                </a:solidFill>
                <a:latin typeface="BIZ UDP明朝 Medium" panose="02020500000000000000" pitchFamily="18" charset="-128"/>
                <a:ea typeface="BIZ UDP明朝 Medium" panose="02020500000000000000" pitchFamily="18" charset="-128"/>
              </a:rPr>
              <a:t>10L</a:t>
            </a:r>
            <a:r>
              <a:rPr lang="ja-JP" altLang="en-US" sz="714" dirty="0">
                <a:solidFill>
                  <a:srgbClr val="333333"/>
                </a:solidFill>
                <a:latin typeface="BIZ UDP明朝 Medium" panose="02020500000000000000" pitchFamily="18" charset="-128"/>
                <a:ea typeface="BIZ UDP明朝 Medium" panose="02020500000000000000" pitchFamily="18" charset="-128"/>
              </a:rPr>
              <a:t>クーラーボックスプレゼント</a:t>
            </a:r>
            <a:r>
              <a:rPr lang="ja-JP" altLang="en-US" sz="714" b="1" dirty="0">
                <a:solidFill>
                  <a:srgbClr val="2484BF"/>
                </a:solidFill>
                <a:latin typeface="BIZ UDP明朝 Medium" panose="02020500000000000000" pitchFamily="18" charset="-128"/>
                <a:ea typeface="BIZ UDP明朝 Medium" panose="02020500000000000000" pitchFamily="18" charset="-128"/>
              </a:rPr>
              <a:t>特典</a:t>
            </a:r>
            <a:r>
              <a:rPr lang="en-US" altLang="ja-JP" sz="714" b="1" dirty="0">
                <a:solidFill>
                  <a:srgbClr val="2484BF"/>
                </a:solidFill>
                <a:latin typeface="BIZ UDP明朝 Medium" panose="02020500000000000000" pitchFamily="18" charset="-128"/>
                <a:ea typeface="BIZ UDP明朝 Medium" panose="02020500000000000000" pitchFamily="18" charset="-128"/>
              </a:rPr>
              <a:t>2</a:t>
            </a:r>
            <a:r>
              <a:rPr lang="ja-JP" altLang="en-US" sz="714" dirty="0">
                <a:solidFill>
                  <a:srgbClr val="333333"/>
                </a:solidFill>
                <a:latin typeface="BIZ UDP明朝 Medium" panose="02020500000000000000" pitchFamily="18" charset="-128"/>
                <a:ea typeface="BIZ UDP明朝 Medium" panose="02020500000000000000" pitchFamily="18" charset="-128"/>
              </a:rPr>
              <a:t>通常</a:t>
            </a:r>
            <a:r>
              <a:rPr lang="en-US" altLang="ja-JP" sz="714" dirty="0">
                <a:solidFill>
                  <a:srgbClr val="333333"/>
                </a:solidFill>
                <a:latin typeface="BIZ UDP明朝 Medium" panose="02020500000000000000" pitchFamily="18" charset="-128"/>
                <a:ea typeface="BIZ UDP明朝 Medium" panose="02020500000000000000" pitchFamily="18" charset="-128"/>
              </a:rPr>
              <a:t>1,300</a:t>
            </a:r>
            <a:r>
              <a:rPr lang="ja-JP" altLang="en-US" sz="714" dirty="0">
                <a:solidFill>
                  <a:srgbClr val="333333"/>
                </a:solidFill>
                <a:latin typeface="BIZ UDP明朝 Medium" panose="02020500000000000000" pitchFamily="18" charset="-128"/>
                <a:ea typeface="BIZ UDP明朝 Medium" panose="02020500000000000000" pitchFamily="18" charset="-128"/>
              </a:rPr>
              <a:t>円の送料が無料</a:t>
            </a:r>
          </a:p>
        </p:txBody>
      </p:sp>
      <p:pic>
        <p:nvPicPr>
          <p:cNvPr id="1099" name="図 1098">
            <a:extLst>
              <a:ext uri="{FF2B5EF4-FFF2-40B4-BE49-F238E27FC236}">
                <a16:creationId xmlns:a16="http://schemas.microsoft.com/office/drawing/2014/main" id="{C6D42D8C-74BB-206E-0598-F0E3B0A08E2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7969" l="365" r="90000">
                        <a14:foregroundMark x1="38490" y1="75547" x2="47604" y2="97969"/>
                        <a14:foregroundMark x1="49010" y1="57344" x2="55625" y2="70547"/>
                        <a14:foregroundMark x1="365" y1="35781" x2="11979" y2="51953"/>
                        <a14:foregroundMark x1="4219" y1="21250" x2="15000" y2="32031"/>
                        <a14:foregroundMark x1="56494" y1="53851" x2="57448" y2="56797"/>
                        <a14:foregroundMark x1="49740" y1="44766" x2="49167" y2="49219"/>
                        <a14:backgroundMark x1="48281" y1="28203" x2="49167" y2="31953"/>
                        <a14:backgroundMark x1="47656" y1="27109" x2="49740" y2="31172"/>
                        <a14:backgroundMark x1="47031" y1="25625" x2="52344" y2="33984"/>
                        <a14:backgroundMark x1="48281" y1="31016" x2="51615" y2="35313"/>
                        <a14:backgroundMark x1="51771" y1="38047" x2="54479" y2="49609"/>
                        <a14:backgroundMark x1="50885" y1="34375" x2="52604" y2="40078"/>
                        <a14:backgroundMark x1="53125" y1="45156" x2="56927" y2="50703"/>
                        <a14:backgroundMark x1="53958" y1="49375" x2="56719" y2="52344"/>
                        <a14:backgroundMark x1="56302" y1="52188" x2="57552" y2="53281"/>
                        <a14:backgroundMark x1="46406" y1="26016" x2="48177" y2="30078"/>
                      </a14:backgroundRemoval>
                    </a14:imgEffect>
                  </a14:imgLayer>
                </a14:imgProps>
              </a:ext>
              <a:ext uri="{28A0092B-C50C-407E-A947-70E740481C1C}">
                <a14:useLocalDpi xmlns:a14="http://schemas.microsoft.com/office/drawing/2010/main" val="0"/>
              </a:ext>
            </a:extLst>
          </a:blip>
          <a:stretch>
            <a:fillRect/>
          </a:stretch>
        </p:blipFill>
        <p:spPr>
          <a:xfrm flipH="1">
            <a:off x="7673395" y="3771107"/>
            <a:ext cx="1755175" cy="1249140"/>
          </a:xfrm>
          <a:prstGeom prst="rect">
            <a:avLst/>
          </a:prstGeom>
          <a:ln>
            <a:noFill/>
          </a:ln>
          <a:effectLst>
            <a:outerShdw blurRad="190500" algn="tl" rotWithShape="0">
              <a:srgbClr val="000000">
                <a:alpha val="70000"/>
              </a:srgbClr>
            </a:outerShdw>
          </a:effectLst>
        </p:spPr>
      </p:pic>
      <p:pic>
        <p:nvPicPr>
          <p:cNvPr id="1087" name="Picture 2" descr="ソース画像を表示">
            <a:extLst>
              <a:ext uri="{FF2B5EF4-FFF2-40B4-BE49-F238E27FC236}">
                <a16:creationId xmlns:a16="http://schemas.microsoft.com/office/drawing/2014/main" id="{E175F7FC-E441-65DA-AA67-AD07FFB484F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5727" r="95154">
                        <a14:foregroundMark x1="21366" y1="37941" x2="45374" y2="52059"/>
                        <a14:foregroundMark x1="45374" y1="52059" x2="71366" y2="56765"/>
                        <a14:foregroundMark x1="85463" y1="35588" x2="87445" y2="69118"/>
                        <a14:foregroundMark x1="87445" y1="69118" x2="87445" y2="69118"/>
                        <a14:foregroundMark x1="95374" y1="41765" x2="92731" y2="58824"/>
                        <a14:foregroundMark x1="11454" y1="42059" x2="22907" y2="59118"/>
                        <a14:foregroundMark x1="22907" y1="59118" x2="25110" y2="59118"/>
                        <a14:foregroundMark x1="7269" y1="39412" x2="5727" y2="49118"/>
                        <a14:foregroundMark x1="48458" y1="74412" x2="48458" y2="74412"/>
                        <a14:foregroundMark x1="48899" y1="74706" x2="48899" y2="74706"/>
                        <a14:foregroundMark x1="47357" y1="74706" x2="47357" y2="74706"/>
                        <a14:foregroundMark x1="90088" y1="25294" x2="90088" y2="25294"/>
                        <a14:foregroundMark x1="88987" y1="25588" x2="68282" y2="26471"/>
                        <a14:foregroundMark x1="61454" y1="25000" x2="89648" y2="25882"/>
                        <a14:foregroundMark x1="68282" y1="25000" x2="90694" y2="25816"/>
                        <a14:foregroundMark x1="74890" y1="25000" x2="89207" y2="25000"/>
                        <a14:foregroundMark x1="9031" y1="25294" x2="14317" y2="25000"/>
                        <a14:foregroundMark x1="47797" y1="74706" x2="53687" y2="74199"/>
                        <a14:foregroundMark x1="47577" y1="74706" x2="53340" y2="74908"/>
                        <a14:foregroundMark x1="80396" y1="74706" x2="83480" y2="74706"/>
                        <a14:foregroundMark x1="83921" y1="74706" x2="84951" y2="74568"/>
                        <a14:backgroundMark x1="92070" y1="25588" x2="93612" y2="27647"/>
                        <a14:backgroundMark x1="92731" y1="25882" x2="92952" y2="27059"/>
                        <a14:backgroundMark x1="92291" y1="25294" x2="92511" y2="26471"/>
                        <a14:backgroundMark x1="9251" y1="24118" x2="9577" y2="24118"/>
                        <a14:backgroundMark x1="82873" y1="77044" x2="82342" y2="77093"/>
                        <a14:backgroundMark x1="87004" y1="76471" x2="86499" y2="76523"/>
                        <a14:backgroundMark x1="87445" y1="76471" x2="86524" y2="76471"/>
                        <a14:backgroundMark x1="87885" y1="76176" x2="86664" y2="76176"/>
                        <a14:backgroundMark x1="70264" y1="77059" x2="76652" y2="76765"/>
                        <a14:backgroundMark x1="70264" y1="76176" x2="66300" y2="76176"/>
                        <a14:backgroundMark x1="62115" y1="76471" x2="59031" y2="76471"/>
                        <a14:backgroundMark x1="61894" y1="76765" x2="66300" y2="76765"/>
                        <a14:backgroundMark x1="69383" y1="76765" x2="72026" y2="76471"/>
                        <a14:backgroundMark x1="76432" y1="77059" x2="79075" y2="76471"/>
                        <a14:backgroundMark x1="52863" y1="75882" x2="58370" y2="76176"/>
                        <a14:backgroundMark x1="60352" y1="76176" x2="64758" y2="76176"/>
                        <a14:backgroundMark x1="84802" y1="76176" x2="88987" y2="76176"/>
                        <a14:backgroundMark x1="84141" y1="76176" x2="86784" y2="76471"/>
                        <a14:backgroundMark x1="88546" y1="75882" x2="91850" y2="75882"/>
                        <a14:backgroundMark x1="87445" y1="75588" x2="92511" y2="75882"/>
                      </a14:backgroundRemoval>
                    </a14:imgEffect>
                  </a14:imgLayer>
                </a14:imgProps>
              </a:ext>
              <a:ext uri="{28A0092B-C50C-407E-A947-70E740481C1C}">
                <a14:useLocalDpi xmlns:a14="http://schemas.microsoft.com/office/drawing/2010/main" val="0"/>
              </a:ext>
            </a:extLst>
          </a:blip>
          <a:srcRect t="25753" b="26178"/>
          <a:stretch/>
        </p:blipFill>
        <p:spPr bwMode="auto">
          <a:xfrm>
            <a:off x="4960535" y="5144911"/>
            <a:ext cx="2461114" cy="1233570"/>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34" descr="ソース画像を表示">
            <a:extLst>
              <a:ext uri="{FF2B5EF4-FFF2-40B4-BE49-F238E27FC236}">
                <a16:creationId xmlns:a16="http://schemas.microsoft.com/office/drawing/2014/main" id="{F2A6497C-D506-C9DF-4430-D29DA258506B}"/>
              </a:ext>
            </a:extLst>
          </p:cNvPr>
          <p:cNvPicPr>
            <a:picLocks noChangeAspect="1" noChangeArrowheads="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rcRect t="49908" r="53128"/>
          <a:stretch>
            <a:fillRect/>
          </a:stretch>
        </p:blipFill>
        <p:spPr bwMode="auto">
          <a:xfrm>
            <a:off x="7185068" y="5029303"/>
            <a:ext cx="2348575" cy="1587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descr="くすみカラーでインスタやiPhoneの背景をランクUP！ | Apple Geek LABO | 3ページ目">
            <a:extLst>
              <a:ext uri="{FF2B5EF4-FFF2-40B4-BE49-F238E27FC236}">
                <a16:creationId xmlns:a16="http://schemas.microsoft.com/office/drawing/2014/main" id="{5FA62129-5DAA-B389-9736-70C14CD0A78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69062"/>
          <a:stretch/>
        </p:blipFill>
        <p:spPr bwMode="auto">
          <a:xfrm>
            <a:off x="401546" y="1310258"/>
            <a:ext cx="4545069" cy="373177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ソース画像を表示">
            <a:extLst>
              <a:ext uri="{FF2B5EF4-FFF2-40B4-BE49-F238E27FC236}">
                <a16:creationId xmlns:a16="http://schemas.microsoft.com/office/drawing/2014/main" id="{2EFF10F3-7A70-2F3F-6333-88D08069125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5727" r="95154">
                        <a14:foregroundMark x1="21366" y1="37941" x2="45374" y2="52059"/>
                        <a14:foregroundMark x1="45374" y1="52059" x2="71366" y2="56765"/>
                        <a14:foregroundMark x1="85463" y1="35588" x2="87445" y2="69118"/>
                        <a14:foregroundMark x1="87445" y1="69118" x2="87445" y2="69118"/>
                        <a14:foregroundMark x1="95374" y1="41765" x2="92731" y2="58824"/>
                        <a14:foregroundMark x1="11454" y1="42059" x2="22907" y2="59118"/>
                        <a14:foregroundMark x1="22907" y1="59118" x2="25110" y2="59118"/>
                        <a14:foregroundMark x1="7269" y1="39412" x2="5727" y2="49118"/>
                        <a14:foregroundMark x1="48458" y1="74412" x2="48458" y2="74412"/>
                        <a14:foregroundMark x1="48899" y1="74706" x2="48899" y2="74706"/>
                        <a14:foregroundMark x1="47357" y1="74706" x2="47357" y2="74706"/>
                        <a14:foregroundMark x1="90088" y1="25294" x2="90088" y2="25294"/>
                        <a14:foregroundMark x1="88987" y1="25588" x2="68282" y2="26471"/>
                        <a14:foregroundMark x1="61454" y1="25000" x2="89648" y2="25882"/>
                        <a14:foregroundMark x1="68282" y1="25000" x2="90694" y2="25816"/>
                        <a14:foregroundMark x1="74890" y1="25000" x2="89207" y2="25000"/>
                        <a14:foregroundMark x1="9031" y1="25294" x2="14317" y2="25000"/>
                        <a14:foregroundMark x1="47797" y1="74706" x2="53687" y2="74199"/>
                        <a14:foregroundMark x1="47577" y1="74706" x2="53340" y2="74908"/>
                        <a14:foregroundMark x1="80396" y1="74706" x2="83480" y2="74706"/>
                        <a14:foregroundMark x1="83921" y1="74706" x2="84951" y2="74568"/>
                        <a14:backgroundMark x1="92070" y1="25588" x2="93612" y2="27647"/>
                        <a14:backgroundMark x1="92731" y1="25882" x2="92952" y2="27059"/>
                        <a14:backgroundMark x1="92291" y1="25294" x2="92511" y2="26471"/>
                        <a14:backgroundMark x1="9251" y1="24118" x2="9577" y2="24118"/>
                        <a14:backgroundMark x1="82873" y1="77044" x2="82342" y2="77093"/>
                        <a14:backgroundMark x1="87004" y1="76471" x2="86499" y2="76523"/>
                        <a14:backgroundMark x1="87445" y1="76471" x2="86524" y2="76471"/>
                        <a14:backgroundMark x1="87885" y1="76176" x2="86664" y2="76176"/>
                        <a14:backgroundMark x1="70264" y1="77059" x2="76652" y2="76765"/>
                        <a14:backgroundMark x1="70264" y1="76176" x2="66300" y2="76176"/>
                        <a14:backgroundMark x1="62115" y1="76471" x2="59031" y2="76471"/>
                        <a14:backgroundMark x1="61894" y1="76765" x2="66300" y2="76765"/>
                        <a14:backgroundMark x1="69383" y1="76765" x2="72026" y2="76471"/>
                        <a14:backgroundMark x1="76432" y1="77059" x2="79075" y2="76471"/>
                        <a14:backgroundMark x1="52863" y1="75882" x2="58370" y2="76176"/>
                        <a14:backgroundMark x1="60352" y1="76176" x2="64758" y2="76176"/>
                        <a14:backgroundMark x1="84802" y1="76176" x2="88987" y2="76176"/>
                        <a14:backgroundMark x1="84141" y1="76176" x2="86784" y2="76471"/>
                        <a14:backgroundMark x1="88546" y1="75882" x2="91850" y2="75882"/>
                        <a14:backgroundMark x1="87445" y1="75588" x2="92511" y2="75882"/>
                      </a14:backgroundRemoval>
                    </a14:imgEffect>
                  </a14:imgLayer>
                </a14:imgProps>
              </a:ext>
              <a:ext uri="{28A0092B-C50C-407E-A947-70E740481C1C}">
                <a14:useLocalDpi xmlns:a14="http://schemas.microsoft.com/office/drawing/2010/main" val="0"/>
              </a:ext>
            </a:extLst>
          </a:blip>
          <a:srcRect t="25753" b="26178"/>
          <a:stretch/>
        </p:blipFill>
        <p:spPr bwMode="auto">
          <a:xfrm>
            <a:off x="2681140" y="2174281"/>
            <a:ext cx="2346780" cy="1346145"/>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ソース画像を表示">
            <a:extLst>
              <a:ext uri="{FF2B5EF4-FFF2-40B4-BE49-F238E27FC236}">
                <a16:creationId xmlns:a16="http://schemas.microsoft.com/office/drawing/2014/main" id="{4E2CE95C-5563-9E14-FCA4-29B680B5CFB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5727" r="95154">
                        <a14:foregroundMark x1="21366" y1="37941" x2="45374" y2="52059"/>
                        <a14:foregroundMark x1="45374" y1="52059" x2="71366" y2="56765"/>
                        <a14:foregroundMark x1="85463" y1="35588" x2="87445" y2="69118"/>
                        <a14:foregroundMark x1="87445" y1="69118" x2="87445" y2="69118"/>
                        <a14:foregroundMark x1="95374" y1="41765" x2="92731" y2="58824"/>
                        <a14:foregroundMark x1="11454" y1="42059" x2="22907" y2="59118"/>
                        <a14:foregroundMark x1="22907" y1="59118" x2="25110" y2="59118"/>
                        <a14:foregroundMark x1="7269" y1="39412" x2="5727" y2="49118"/>
                        <a14:foregroundMark x1="48458" y1="74412" x2="48458" y2="74412"/>
                        <a14:foregroundMark x1="48899" y1="74706" x2="48899" y2="74706"/>
                        <a14:foregroundMark x1="47357" y1="74706" x2="47357" y2="74706"/>
                        <a14:foregroundMark x1="90088" y1="25294" x2="90088" y2="25294"/>
                        <a14:foregroundMark x1="88987" y1="25588" x2="68282" y2="26471"/>
                        <a14:foregroundMark x1="61454" y1="25000" x2="89648" y2="25882"/>
                        <a14:foregroundMark x1="68282" y1="25000" x2="90694" y2="25816"/>
                        <a14:foregroundMark x1="74890" y1="25000" x2="89207" y2="25000"/>
                        <a14:foregroundMark x1="9031" y1="25294" x2="14317" y2="25000"/>
                        <a14:foregroundMark x1="47797" y1="74706" x2="53687" y2="74199"/>
                        <a14:foregroundMark x1="47577" y1="74706" x2="53340" y2="74908"/>
                        <a14:foregroundMark x1="80396" y1="74706" x2="83480" y2="74706"/>
                        <a14:foregroundMark x1="83921" y1="74706" x2="84951" y2="74568"/>
                        <a14:backgroundMark x1="92070" y1="25588" x2="93612" y2="27647"/>
                        <a14:backgroundMark x1="92731" y1="25882" x2="92952" y2="27059"/>
                        <a14:backgroundMark x1="92291" y1="25294" x2="92511" y2="26471"/>
                        <a14:backgroundMark x1="9251" y1="24118" x2="9577" y2="24118"/>
                        <a14:backgroundMark x1="82873" y1="77044" x2="82342" y2="77093"/>
                        <a14:backgroundMark x1="87004" y1="76471" x2="86499" y2="76523"/>
                        <a14:backgroundMark x1="87445" y1="76471" x2="86524" y2="76471"/>
                        <a14:backgroundMark x1="87885" y1="76176" x2="86664" y2="76176"/>
                        <a14:backgroundMark x1="70264" y1="77059" x2="76652" y2="76765"/>
                        <a14:backgroundMark x1="70264" y1="76176" x2="66300" y2="76176"/>
                        <a14:backgroundMark x1="62115" y1="76471" x2="59031" y2="76471"/>
                        <a14:backgroundMark x1="61894" y1="76765" x2="66300" y2="76765"/>
                        <a14:backgroundMark x1="69383" y1="76765" x2="72026" y2="76471"/>
                        <a14:backgroundMark x1="76432" y1="77059" x2="79075" y2="76471"/>
                        <a14:backgroundMark x1="52863" y1="75882" x2="58370" y2="76176"/>
                        <a14:backgroundMark x1="60352" y1="76176" x2="64758" y2="76176"/>
                        <a14:backgroundMark x1="84802" y1="76176" x2="88987" y2="76176"/>
                        <a14:backgroundMark x1="84141" y1="76176" x2="86784" y2="76471"/>
                        <a14:backgroundMark x1="88546" y1="75882" x2="91850" y2="75882"/>
                        <a14:backgroundMark x1="87445" y1="75588" x2="92511" y2="75882"/>
                      </a14:backgroundRemoval>
                    </a14:imgEffect>
                  </a14:imgLayer>
                </a14:imgProps>
              </a:ext>
              <a:ext uri="{28A0092B-C50C-407E-A947-70E740481C1C}">
                <a14:useLocalDpi xmlns:a14="http://schemas.microsoft.com/office/drawing/2010/main" val="0"/>
              </a:ext>
            </a:extLst>
          </a:blip>
          <a:srcRect t="25753" b="26178"/>
          <a:stretch/>
        </p:blipFill>
        <p:spPr bwMode="auto">
          <a:xfrm>
            <a:off x="485703" y="2152124"/>
            <a:ext cx="2346780" cy="1346145"/>
          </a:xfrm>
          <a:prstGeom prst="rect">
            <a:avLst/>
          </a:prstGeom>
          <a:noFill/>
          <a:extLst>
            <a:ext uri="{909E8E84-426E-40DD-AFC4-6F175D3DCCD1}">
              <a14:hiddenFill xmlns:a14="http://schemas.microsoft.com/office/drawing/2010/main">
                <a:solidFill>
                  <a:srgbClr val="FFFFFF"/>
                </a:solidFill>
              </a14:hiddenFill>
            </a:ext>
          </a:extLst>
        </p:spPr>
      </p:pic>
      <p:sp>
        <p:nvSpPr>
          <p:cNvPr id="12" name="正方形/長方形 11">
            <a:extLst>
              <a:ext uri="{FF2B5EF4-FFF2-40B4-BE49-F238E27FC236}">
                <a16:creationId xmlns:a16="http://schemas.microsoft.com/office/drawing/2014/main" id="{C0A21150-4111-39EC-37D4-84C1AF2F853C}"/>
              </a:ext>
            </a:extLst>
          </p:cNvPr>
          <p:cNvSpPr/>
          <p:nvPr/>
        </p:nvSpPr>
        <p:spPr>
          <a:xfrm>
            <a:off x="593980" y="4785101"/>
            <a:ext cx="4347561" cy="2072899"/>
          </a:xfrm>
          <a:prstGeom prst="rect">
            <a:avLst/>
          </a:prstGeom>
          <a:solidFill>
            <a:srgbClr val="8A9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62"/>
          </a:p>
        </p:txBody>
      </p:sp>
      <p:sp>
        <p:nvSpPr>
          <p:cNvPr id="42" name="正方形/長方形 41">
            <a:extLst>
              <a:ext uri="{FF2B5EF4-FFF2-40B4-BE49-F238E27FC236}">
                <a16:creationId xmlns:a16="http://schemas.microsoft.com/office/drawing/2014/main" id="{6CBA2C11-39CE-E203-D21A-69B9A59307C6}"/>
              </a:ext>
            </a:extLst>
          </p:cNvPr>
          <p:cNvSpPr/>
          <p:nvPr/>
        </p:nvSpPr>
        <p:spPr>
          <a:xfrm>
            <a:off x="381001" y="128316"/>
            <a:ext cx="4562899" cy="1323876"/>
          </a:xfrm>
          <a:prstGeom prst="rect">
            <a:avLst/>
          </a:prstGeom>
          <a:gradFill>
            <a:gsLst>
              <a:gs pos="3000">
                <a:srgbClr val="FF5050"/>
              </a:gs>
              <a:gs pos="100000">
                <a:srgbClr val="FF7C8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62"/>
          </a:p>
        </p:txBody>
      </p:sp>
      <p:pic>
        <p:nvPicPr>
          <p:cNvPr id="41" name="Picture 12" descr="ソース画像を表示">
            <a:extLst>
              <a:ext uri="{FF2B5EF4-FFF2-40B4-BE49-F238E27FC236}">
                <a16:creationId xmlns:a16="http://schemas.microsoft.com/office/drawing/2014/main" id="{824C47F5-125D-07FF-9381-D977B487375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82364"/>
          <a:stretch/>
        </p:blipFill>
        <p:spPr bwMode="auto">
          <a:xfrm>
            <a:off x="371899" y="-45295"/>
            <a:ext cx="4572000" cy="29570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ソース画像を表示">
            <a:extLst>
              <a:ext uri="{FF2B5EF4-FFF2-40B4-BE49-F238E27FC236}">
                <a16:creationId xmlns:a16="http://schemas.microsoft.com/office/drawing/2014/main" id="{443B2E30-5DA1-8A5E-7F02-C946E1361AC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82364"/>
          <a:stretch/>
        </p:blipFill>
        <p:spPr bwMode="auto">
          <a:xfrm rot="19140471">
            <a:off x="44429" y="236659"/>
            <a:ext cx="1398014" cy="33753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EF5C59F-0B11-9D59-894B-997453DDBEA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2185" y="5129332"/>
            <a:ext cx="3269631" cy="17286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300724B6-169C-8DB8-7006-6A0467CA7A7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471" r="83176" b="-471"/>
          <a:stretch/>
        </p:blipFill>
        <p:spPr bwMode="auto">
          <a:xfrm>
            <a:off x="485703" y="5134851"/>
            <a:ext cx="550089" cy="1755689"/>
          </a:xfrm>
          <a:prstGeom prst="rect">
            <a:avLst/>
          </a:prstGeom>
          <a:noFill/>
          <a:extLst>
            <a:ext uri="{909E8E84-426E-40DD-AFC4-6F175D3DCCD1}">
              <a14:hiddenFill xmlns:a14="http://schemas.microsoft.com/office/drawing/2010/main">
                <a:solidFill>
                  <a:srgbClr val="FFFFFF"/>
                </a:solidFill>
              </a14:hiddenFill>
            </a:ext>
          </a:extLst>
        </p:spPr>
      </p:pic>
      <p:sp>
        <p:nvSpPr>
          <p:cNvPr id="6" name="四角形: 角を丸くする 5">
            <a:extLst>
              <a:ext uri="{FF2B5EF4-FFF2-40B4-BE49-F238E27FC236}">
                <a16:creationId xmlns:a16="http://schemas.microsoft.com/office/drawing/2014/main" id="{09A3331B-F692-A429-C401-C7B2C42D4592}"/>
              </a:ext>
            </a:extLst>
          </p:cNvPr>
          <p:cNvSpPr/>
          <p:nvPr/>
        </p:nvSpPr>
        <p:spPr>
          <a:xfrm>
            <a:off x="379598" y="1294328"/>
            <a:ext cx="4572000" cy="670036"/>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62" dirty="0"/>
          </a:p>
        </p:txBody>
      </p:sp>
      <p:sp>
        <p:nvSpPr>
          <p:cNvPr id="7" name="テキスト ボックス 6">
            <a:extLst>
              <a:ext uri="{FF2B5EF4-FFF2-40B4-BE49-F238E27FC236}">
                <a16:creationId xmlns:a16="http://schemas.microsoft.com/office/drawing/2014/main" id="{7BEF65CA-167D-4A1E-7005-BB4ACDA17577}"/>
              </a:ext>
            </a:extLst>
          </p:cNvPr>
          <p:cNvSpPr txBox="1"/>
          <p:nvPr/>
        </p:nvSpPr>
        <p:spPr>
          <a:xfrm>
            <a:off x="404103" y="1319890"/>
            <a:ext cx="1769482" cy="246221"/>
          </a:xfrm>
          <a:prstGeom prst="rect">
            <a:avLst/>
          </a:prstGeom>
          <a:noFill/>
        </p:spPr>
        <p:txBody>
          <a:bodyPr wrap="square" rtlCol="0">
            <a:spAutoFit/>
          </a:bodyPr>
          <a:lstStyle/>
          <a:p>
            <a:r>
              <a:rPr kumimoji="1" lang="ja-JP" altLang="en-US" sz="1000" dirty="0">
                <a:solidFill>
                  <a:srgbClr val="DC0716"/>
                </a:solidFill>
                <a:latin typeface="BIZ UDP明朝 Medium" panose="02020500000000000000" pitchFamily="18" charset="-128"/>
                <a:ea typeface="BIZ UDP明朝 Medium" panose="02020500000000000000" pitchFamily="18" charset="-128"/>
              </a:rPr>
              <a:t>最大￥</a:t>
            </a:r>
            <a:r>
              <a:rPr kumimoji="1" lang="en-US" altLang="ja-JP" sz="1000" dirty="0">
                <a:solidFill>
                  <a:srgbClr val="DC0716"/>
                </a:solidFill>
                <a:latin typeface="BIZ UDP明朝 Medium" panose="02020500000000000000" pitchFamily="18" charset="-128"/>
                <a:ea typeface="BIZ UDP明朝 Medium" panose="02020500000000000000" pitchFamily="18" charset="-128"/>
              </a:rPr>
              <a:t>63,000</a:t>
            </a:r>
            <a:r>
              <a:rPr kumimoji="1" lang="ja-JP" altLang="en-US" sz="1000" dirty="0">
                <a:solidFill>
                  <a:srgbClr val="DC0716"/>
                </a:solidFill>
                <a:latin typeface="BIZ UDP明朝 Medium" panose="02020500000000000000" pitchFamily="18" charset="-128"/>
                <a:ea typeface="BIZ UDP明朝 Medium" panose="02020500000000000000" pitchFamily="18" charset="-128"/>
              </a:rPr>
              <a:t>もお得</a:t>
            </a:r>
            <a:r>
              <a:rPr kumimoji="1" lang="en-US" altLang="ja-JP" sz="750" i="1" dirty="0">
                <a:solidFill>
                  <a:srgbClr val="DC0716"/>
                </a:solidFill>
                <a:latin typeface="BIZ UDP明朝 Medium" panose="02020500000000000000" pitchFamily="18" charset="-128"/>
                <a:ea typeface="BIZ UDP明朝 Medium" panose="02020500000000000000" pitchFamily="18" charset="-128"/>
              </a:rPr>
              <a:t>!!!</a:t>
            </a:r>
            <a:endParaRPr kumimoji="1" lang="ja-JP" altLang="en-US" sz="1000" i="1" dirty="0">
              <a:solidFill>
                <a:srgbClr val="DC0716"/>
              </a:solidFill>
              <a:latin typeface="BIZ UDP明朝 Medium" panose="02020500000000000000" pitchFamily="18" charset="-128"/>
              <a:ea typeface="BIZ UDP明朝 Medium" panose="02020500000000000000" pitchFamily="18" charset="-128"/>
            </a:endParaRPr>
          </a:p>
        </p:txBody>
      </p:sp>
      <p:pic>
        <p:nvPicPr>
          <p:cNvPr id="16" name="Picture 2" descr="ソース画像を表示">
            <a:extLst>
              <a:ext uri="{FF2B5EF4-FFF2-40B4-BE49-F238E27FC236}">
                <a16:creationId xmlns:a16="http://schemas.microsoft.com/office/drawing/2014/main" id="{0D59E587-EEC2-2114-A090-598ECAC7F9E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14717"/>
          <a:stretch/>
        </p:blipFill>
        <p:spPr bwMode="auto">
          <a:xfrm rot="21278047">
            <a:off x="2756943" y="831974"/>
            <a:ext cx="2216900" cy="1146734"/>
          </a:xfrm>
          <a:prstGeom prst="rect">
            <a:avLst/>
          </a:prstGeom>
          <a:noFill/>
          <a:extLst>
            <a:ext uri="{909E8E84-426E-40DD-AFC4-6F175D3DCCD1}">
              <a14:hiddenFill xmlns:a14="http://schemas.microsoft.com/office/drawing/2010/main">
                <a:solidFill>
                  <a:srgbClr val="FFFFFF"/>
                </a:solidFill>
              </a14:hiddenFill>
            </a:ext>
          </a:extLst>
        </p:spPr>
      </p:pic>
      <p:sp>
        <p:nvSpPr>
          <p:cNvPr id="20" name="正方形/長方形 19">
            <a:extLst>
              <a:ext uri="{FF2B5EF4-FFF2-40B4-BE49-F238E27FC236}">
                <a16:creationId xmlns:a16="http://schemas.microsoft.com/office/drawing/2014/main" id="{0535EF18-A1C4-48B6-924F-61D65EB86602}"/>
              </a:ext>
            </a:extLst>
          </p:cNvPr>
          <p:cNvSpPr/>
          <p:nvPr/>
        </p:nvSpPr>
        <p:spPr>
          <a:xfrm>
            <a:off x="381000" y="2075154"/>
            <a:ext cx="212980" cy="4779709"/>
          </a:xfrm>
          <a:prstGeom prst="rect">
            <a:avLst/>
          </a:prstGeom>
          <a:solidFill>
            <a:srgbClr val="8A9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62"/>
          </a:p>
        </p:txBody>
      </p:sp>
      <p:sp>
        <p:nvSpPr>
          <p:cNvPr id="21" name="矢印: 右 20">
            <a:extLst>
              <a:ext uri="{FF2B5EF4-FFF2-40B4-BE49-F238E27FC236}">
                <a16:creationId xmlns:a16="http://schemas.microsoft.com/office/drawing/2014/main" id="{C8544660-EED6-66E2-5FE5-F214DDD994D9}"/>
              </a:ext>
            </a:extLst>
          </p:cNvPr>
          <p:cNvSpPr/>
          <p:nvPr/>
        </p:nvSpPr>
        <p:spPr>
          <a:xfrm flipH="1">
            <a:off x="389695" y="2906005"/>
            <a:ext cx="190718" cy="90216"/>
          </a:xfrm>
          <a:prstGeom prst="rightArrow">
            <a:avLst>
              <a:gd name="adj1" fmla="val 43524"/>
              <a:gd name="adj2" fmla="val 670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62"/>
          </a:p>
        </p:txBody>
      </p:sp>
      <p:sp>
        <p:nvSpPr>
          <p:cNvPr id="22" name="矢印: 右 21">
            <a:extLst>
              <a:ext uri="{FF2B5EF4-FFF2-40B4-BE49-F238E27FC236}">
                <a16:creationId xmlns:a16="http://schemas.microsoft.com/office/drawing/2014/main" id="{F38E86A3-89C8-2E14-DACE-F6939F34D019}"/>
              </a:ext>
            </a:extLst>
          </p:cNvPr>
          <p:cNvSpPr/>
          <p:nvPr/>
        </p:nvSpPr>
        <p:spPr>
          <a:xfrm flipH="1">
            <a:off x="391314" y="3022533"/>
            <a:ext cx="190718" cy="90216"/>
          </a:xfrm>
          <a:prstGeom prst="rightArrow">
            <a:avLst>
              <a:gd name="adj1" fmla="val 43524"/>
              <a:gd name="adj2" fmla="val 670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62"/>
          </a:p>
        </p:txBody>
      </p:sp>
      <p:sp>
        <p:nvSpPr>
          <p:cNvPr id="23" name="矢印: 右 22">
            <a:extLst>
              <a:ext uri="{FF2B5EF4-FFF2-40B4-BE49-F238E27FC236}">
                <a16:creationId xmlns:a16="http://schemas.microsoft.com/office/drawing/2014/main" id="{0140C986-FAED-3945-51C1-05D29C07422F}"/>
              </a:ext>
            </a:extLst>
          </p:cNvPr>
          <p:cNvSpPr/>
          <p:nvPr/>
        </p:nvSpPr>
        <p:spPr>
          <a:xfrm flipH="1">
            <a:off x="393755" y="2778368"/>
            <a:ext cx="190718" cy="90216"/>
          </a:xfrm>
          <a:prstGeom prst="rightArrow">
            <a:avLst>
              <a:gd name="adj1" fmla="val 43524"/>
              <a:gd name="adj2" fmla="val 670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62"/>
          </a:p>
        </p:txBody>
      </p:sp>
      <p:sp>
        <p:nvSpPr>
          <p:cNvPr id="24" name="矢印: 右 23">
            <a:extLst>
              <a:ext uri="{FF2B5EF4-FFF2-40B4-BE49-F238E27FC236}">
                <a16:creationId xmlns:a16="http://schemas.microsoft.com/office/drawing/2014/main" id="{ADC1A366-FEA6-A711-2CCD-11790C78F459}"/>
              </a:ext>
            </a:extLst>
          </p:cNvPr>
          <p:cNvSpPr/>
          <p:nvPr/>
        </p:nvSpPr>
        <p:spPr>
          <a:xfrm flipH="1">
            <a:off x="380660" y="5473456"/>
            <a:ext cx="190718" cy="90216"/>
          </a:xfrm>
          <a:prstGeom prst="rightArrow">
            <a:avLst>
              <a:gd name="adj1" fmla="val 43524"/>
              <a:gd name="adj2" fmla="val 670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62"/>
          </a:p>
        </p:txBody>
      </p:sp>
      <p:sp>
        <p:nvSpPr>
          <p:cNvPr id="25" name="矢印: 右 24">
            <a:extLst>
              <a:ext uri="{FF2B5EF4-FFF2-40B4-BE49-F238E27FC236}">
                <a16:creationId xmlns:a16="http://schemas.microsoft.com/office/drawing/2014/main" id="{AB1FAFE4-3AAA-DCB8-78D1-2061EEFCDD2D}"/>
              </a:ext>
            </a:extLst>
          </p:cNvPr>
          <p:cNvSpPr/>
          <p:nvPr/>
        </p:nvSpPr>
        <p:spPr>
          <a:xfrm flipH="1">
            <a:off x="380660" y="5592852"/>
            <a:ext cx="190718" cy="90216"/>
          </a:xfrm>
          <a:prstGeom prst="rightArrow">
            <a:avLst>
              <a:gd name="adj1" fmla="val 43524"/>
              <a:gd name="adj2" fmla="val 670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62"/>
          </a:p>
        </p:txBody>
      </p:sp>
      <p:sp>
        <p:nvSpPr>
          <p:cNvPr id="26" name="矢印: 右 25">
            <a:extLst>
              <a:ext uri="{FF2B5EF4-FFF2-40B4-BE49-F238E27FC236}">
                <a16:creationId xmlns:a16="http://schemas.microsoft.com/office/drawing/2014/main" id="{1F8928A1-B874-3A67-9268-275038E7E68F}"/>
              </a:ext>
            </a:extLst>
          </p:cNvPr>
          <p:cNvSpPr/>
          <p:nvPr/>
        </p:nvSpPr>
        <p:spPr>
          <a:xfrm flipH="1">
            <a:off x="385535" y="5709844"/>
            <a:ext cx="190718" cy="90216"/>
          </a:xfrm>
          <a:prstGeom prst="rightArrow">
            <a:avLst>
              <a:gd name="adj1" fmla="val 43524"/>
              <a:gd name="adj2" fmla="val 670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62"/>
          </a:p>
        </p:txBody>
      </p:sp>
      <p:sp>
        <p:nvSpPr>
          <p:cNvPr id="27" name="テキスト ボックス 26">
            <a:extLst>
              <a:ext uri="{FF2B5EF4-FFF2-40B4-BE49-F238E27FC236}">
                <a16:creationId xmlns:a16="http://schemas.microsoft.com/office/drawing/2014/main" id="{F7C55412-3479-8E79-EC5A-78CA5FBDA81C}"/>
              </a:ext>
            </a:extLst>
          </p:cNvPr>
          <p:cNvSpPr txBox="1"/>
          <p:nvPr/>
        </p:nvSpPr>
        <p:spPr>
          <a:xfrm>
            <a:off x="310618" y="3108314"/>
            <a:ext cx="332720" cy="2967484"/>
          </a:xfrm>
          <a:prstGeom prst="rect">
            <a:avLst/>
          </a:prstGeom>
          <a:noFill/>
        </p:spPr>
        <p:txBody>
          <a:bodyPr vert="eaVert" wrap="square" rtlCol="0">
            <a:spAutoFit/>
          </a:bodyPr>
          <a:lstStyle/>
          <a:p>
            <a:r>
              <a:rPr kumimoji="1" lang="ja-JP" altLang="en-US" sz="962" dirty="0">
                <a:solidFill>
                  <a:schemeClr val="bg1"/>
                </a:solidFill>
                <a:latin typeface="たぬゴ丸 太" panose="02000600000000000000" pitchFamily="50" charset="-128"/>
                <a:ea typeface="たぬゴ丸 太" panose="02000600000000000000" pitchFamily="50" charset="-128"/>
              </a:rPr>
              <a:t>キャンペーンメニューはこちらから</a:t>
            </a:r>
          </a:p>
        </p:txBody>
      </p:sp>
      <p:pic>
        <p:nvPicPr>
          <p:cNvPr id="4" name="Picture 2">
            <a:extLst>
              <a:ext uri="{FF2B5EF4-FFF2-40B4-BE49-F238E27FC236}">
                <a16:creationId xmlns:a16="http://schemas.microsoft.com/office/drawing/2014/main" id="{7604B8B5-BF16-A9F0-6E80-1A0AD077146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81277"/>
          <a:stretch/>
        </p:blipFill>
        <p:spPr bwMode="auto">
          <a:xfrm>
            <a:off x="4281121" y="5128208"/>
            <a:ext cx="489201" cy="17297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42346507-5B3D-C564-DBEB-9F4CB4A08D89}"/>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6095" b="91045" l="9826" r="89801">
                        <a14:foregroundMark x1="51368" y1="10075" x2="50000" y2="48756"/>
                        <a14:foregroundMark x1="46393" y1="8955" x2="51368" y2="9453"/>
                        <a14:foregroundMark x1="46020" y1="91667" x2="53109" y2="91045"/>
                        <a14:foregroundMark x1="53109" y1="91045" x2="53109" y2="91045"/>
                        <a14:foregroundMark x1="42040" y1="6095" x2="42040" y2="6095"/>
                      </a14:backgroundRemoval>
                    </a14:imgEffect>
                  </a14:imgLayer>
                </a14:imgProps>
              </a:ext>
              <a:ext uri="{28A0092B-C50C-407E-A947-70E740481C1C}">
                <a14:useLocalDpi xmlns:a14="http://schemas.microsoft.com/office/drawing/2010/main" val="0"/>
              </a:ext>
            </a:extLst>
          </a:blip>
          <a:srcRect/>
          <a:stretch>
            <a:fillRect/>
          </a:stretch>
        </p:blipFill>
        <p:spPr bwMode="auto">
          <a:xfrm>
            <a:off x="3328519" y="5713700"/>
            <a:ext cx="965099" cy="9650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869FDE07-51EC-23B0-B648-F63804903BD3}"/>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9204" b="89801" l="9204" r="91169">
                        <a14:foregroundMark x1="16418" y1="9204" x2="14428" y2="15672"/>
                        <a14:foregroundMark x1="9328" y1="14677" x2="10448" y2="20896"/>
                        <a14:foregroundMark x1="91169" y1="84826" x2="89801" y2="83458"/>
                      </a14:backgroundRemoval>
                    </a14:imgEffect>
                  </a14:imgLayer>
                </a14:imgProps>
              </a:ext>
              <a:ext uri="{28A0092B-C50C-407E-A947-70E740481C1C}">
                <a14:useLocalDpi xmlns:a14="http://schemas.microsoft.com/office/drawing/2010/main" val="0"/>
              </a:ext>
            </a:extLst>
          </a:blip>
          <a:srcRect/>
          <a:stretch>
            <a:fillRect/>
          </a:stretch>
        </p:blipFill>
        <p:spPr bwMode="auto">
          <a:xfrm>
            <a:off x="582469" y="5545510"/>
            <a:ext cx="854226" cy="8542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a:extLst>
              <a:ext uri="{FF2B5EF4-FFF2-40B4-BE49-F238E27FC236}">
                <a16:creationId xmlns:a16="http://schemas.microsoft.com/office/drawing/2014/main" id="{2F1CA4D2-3D89-9B68-416F-4128FCC1E595}"/>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9453" b="89801" l="5224" r="93159">
                        <a14:foregroundMark x1="16667" y1="17786" x2="25622" y2="31219"/>
                        <a14:foregroundMark x1="8831" y1="22015" x2="12189" y2="25995"/>
                        <a14:foregroundMark x1="5348" y1="21766" x2="5348" y2="20025"/>
                        <a14:foregroundMark x1="14801" y1="9577" x2="12438" y2="15796"/>
                        <a14:foregroundMark x1="25000" y1="18905" x2="23507" y2="19776"/>
                        <a14:foregroundMark x1="26617" y1="18284" x2="25249" y2="19776"/>
                        <a14:foregroundMark x1="14677" y1="9577" x2="11318" y2="15174"/>
                        <a14:foregroundMark x1="93159" y1="85945" x2="93159" y2="85945"/>
                        <a14:backgroundMark x1="15547" y1="63557" x2="45771" y2="89552"/>
                        <a14:backgroundMark x1="45771" y1="89552" x2="45771" y2="89179"/>
                      </a14:backgroundRemoval>
                    </a14:imgEffect>
                  </a14:imgLayer>
                </a14:imgProps>
              </a:ext>
              <a:ext uri="{28A0092B-C50C-407E-A947-70E740481C1C}">
                <a14:useLocalDpi xmlns:a14="http://schemas.microsoft.com/office/drawing/2010/main" val="0"/>
              </a:ext>
            </a:extLst>
          </a:blip>
          <a:srcRect/>
          <a:stretch>
            <a:fillRect/>
          </a:stretch>
        </p:blipFill>
        <p:spPr bwMode="auto">
          <a:xfrm>
            <a:off x="624812" y="5138884"/>
            <a:ext cx="811981" cy="11054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a:extLst>
              <a:ext uri="{FF2B5EF4-FFF2-40B4-BE49-F238E27FC236}">
                <a16:creationId xmlns:a16="http://schemas.microsoft.com/office/drawing/2014/main" id="{AB369E92-313E-406B-9FA8-053DDE5FFF44}"/>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backgroundMark x1="55333" y1="86667" x2="44167" y2="90267"/>
                      </a14:backgroundRemoval>
                    </a14:imgEffect>
                  </a14:imgLayer>
                </a14:imgProps>
              </a:ext>
              <a:ext uri="{28A0092B-C50C-407E-A947-70E740481C1C}">
                <a14:useLocalDpi xmlns:a14="http://schemas.microsoft.com/office/drawing/2010/main" val="0"/>
              </a:ext>
            </a:extLst>
          </a:blip>
          <a:srcRect/>
          <a:stretch>
            <a:fillRect/>
          </a:stretch>
        </p:blipFill>
        <p:spPr bwMode="auto">
          <a:xfrm rot="1136380">
            <a:off x="3754731" y="4984821"/>
            <a:ext cx="1167921" cy="145990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フェース グロウアイラッシュ セラム">
            <a:extLst>
              <a:ext uri="{FF2B5EF4-FFF2-40B4-BE49-F238E27FC236}">
                <a16:creationId xmlns:a16="http://schemas.microsoft.com/office/drawing/2014/main" id="{AD883E30-97BB-BA12-A257-8B1FDD736D66}"/>
              </a:ext>
            </a:extLst>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1143" b="97905" l="5690" r="89483">
                        <a14:foregroundMark x1="29310" y1="6095" x2="26552" y2="39238"/>
                        <a14:foregroundMark x1="46379" y1="12381" x2="44483" y2="30667"/>
                        <a14:foregroundMark x1="29828" y1="1333" x2="28621" y2="3810"/>
                        <a14:foregroundMark x1="25345" y1="94095" x2="27586" y2="94095"/>
                        <a14:foregroundMark x1="26207" y1="37714" x2="28103" y2="53714"/>
                        <a14:foregroundMark x1="26207" y1="97905" x2="30517" y2="97143"/>
                        <a14:foregroundMark x1="31034" y1="41143" x2="32069" y2="52190"/>
                        <a14:foregroundMark x1="89483" y1="9333" x2="89483" y2="9333"/>
                        <a14:foregroundMark x1="45172" y1="39810" x2="48793" y2="57333"/>
                        <a14:foregroundMark x1="46379" y1="48190" x2="45862" y2="58286"/>
                        <a14:foregroundMark x1="44655" y1="47810" x2="44828" y2="56762"/>
                        <a14:foregroundMark x1="45172" y1="24381" x2="45172" y2="43619"/>
                        <a14:foregroundMark x1="45172" y1="43619" x2="45172" y2="43619"/>
                      </a14:backgroundRemoval>
                    </a14:imgEffect>
                  </a14:imgLayer>
                </a14:imgProps>
              </a:ext>
              <a:ext uri="{28A0092B-C50C-407E-A947-70E740481C1C}">
                <a14:useLocalDpi xmlns:a14="http://schemas.microsoft.com/office/drawing/2010/main" val="0"/>
              </a:ext>
            </a:extLst>
          </a:blip>
          <a:srcRect r="38895"/>
          <a:stretch/>
        </p:blipFill>
        <p:spPr bwMode="auto">
          <a:xfrm>
            <a:off x="3763867" y="5709843"/>
            <a:ext cx="637904" cy="94495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サンプロテクターエッセンス Ｎ">
            <a:extLst>
              <a:ext uri="{FF2B5EF4-FFF2-40B4-BE49-F238E27FC236}">
                <a16:creationId xmlns:a16="http://schemas.microsoft.com/office/drawing/2014/main" id="{E6A840F2-7D05-8594-6D2F-039E972EFEC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050230" y="5772221"/>
            <a:ext cx="944956" cy="94495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楽天市場】コッカス ストロング（300mg×360粒） 4粒で腸内細菌が約6,140億個配合 : ダーウィンの森">
            <a:extLst>
              <a:ext uri="{FF2B5EF4-FFF2-40B4-BE49-F238E27FC236}">
                <a16:creationId xmlns:a16="http://schemas.microsoft.com/office/drawing/2014/main" id="{B6EBC8B6-959D-CF62-5E6D-E3F02AFAE6FD}"/>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4">
                    <a14:imgEffect>
                      <a14:backgroundRemoval t="10000" b="90000" l="53194" r="94722">
                        <a14:foregroundMark x1="64167" y1="14722" x2="73472" y2="26111"/>
                        <a14:foregroundMark x1="55278" y1="40556" x2="55556" y2="63750"/>
                        <a14:foregroundMark x1="78056" y1="14167" x2="79861" y2="25833"/>
                        <a14:foregroundMark x1="53472" y1="15417" x2="53194" y2="23194"/>
                        <a14:foregroundMark x1="53194" y1="23194" x2="53194" y2="23194"/>
                        <a14:foregroundMark x1="72361" y1="51528" x2="66250" y2="66944"/>
                        <a14:foregroundMark x1="61944" y1="54167" x2="73472" y2="78889"/>
                        <a14:foregroundMark x1="73472" y1="78889" x2="73472" y2="78889"/>
                        <a14:foregroundMark x1="76667" y1="51250" x2="80694" y2="72778"/>
                        <a14:foregroundMark x1="67361" y1="56806" x2="69583" y2="64583"/>
                        <a14:foregroundMark x1="69583" y1="64583" x2="71806" y2="67778"/>
                        <a14:foregroundMark x1="71806" y1="62083" x2="71806" y2="67778"/>
                        <a14:foregroundMark x1="65417" y1="87500" x2="72917" y2="86111"/>
                        <a14:foregroundMark x1="72917" y1="86111" x2="72917" y2="86111"/>
                        <a14:foregroundMark x1="65972" y1="87222" x2="77500" y2="88056"/>
                        <a14:foregroundMark x1="76667" y1="88056" x2="59306" y2="88056"/>
                      </a14:backgroundRemoval>
                    </a14:imgEffect>
                  </a14:imgLayer>
                </a14:imgProps>
              </a:ext>
              <a:ext uri="{28A0092B-C50C-407E-A947-70E740481C1C}">
                <a14:useLocalDpi xmlns:a14="http://schemas.microsoft.com/office/drawing/2010/main" val="0"/>
              </a:ext>
            </a:extLst>
          </a:blip>
          <a:srcRect l="48524"/>
          <a:stretch/>
        </p:blipFill>
        <p:spPr bwMode="auto">
          <a:xfrm>
            <a:off x="1077071" y="5660538"/>
            <a:ext cx="537190" cy="1043566"/>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キラキラ の無料アイコン・イラスト素材 | アイコン・イラスト無料素材は「フリーアイコンズ」 - Free Vector Download Site">
            <a:extLst>
              <a:ext uri="{FF2B5EF4-FFF2-40B4-BE49-F238E27FC236}">
                <a16:creationId xmlns:a16="http://schemas.microsoft.com/office/drawing/2014/main" id="{46A12AA5-3E06-4FDD-38A7-8AAC97AEE7EC}"/>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flipH="1">
            <a:off x="4522707" y="5400889"/>
            <a:ext cx="422033" cy="538309"/>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a:extLst>
              <a:ext uri="{FF2B5EF4-FFF2-40B4-BE49-F238E27FC236}">
                <a16:creationId xmlns:a16="http://schemas.microsoft.com/office/drawing/2014/main" id="{E3AF8336-2602-A791-E45F-AFA650E9F332}"/>
              </a:ext>
            </a:extLst>
          </p:cNvPr>
          <p:cNvSpPr txBox="1"/>
          <p:nvPr/>
        </p:nvSpPr>
        <p:spPr>
          <a:xfrm>
            <a:off x="1675618" y="6543280"/>
            <a:ext cx="3768149" cy="312265"/>
          </a:xfrm>
          <a:prstGeom prst="rect">
            <a:avLst/>
          </a:prstGeom>
          <a:noFill/>
        </p:spPr>
        <p:txBody>
          <a:bodyPr wrap="square" rtlCol="0">
            <a:spAutoFit/>
          </a:bodyPr>
          <a:lstStyle/>
          <a:p>
            <a:r>
              <a:rPr kumimoji="1" lang="ja-JP" altLang="en-US" sz="1429" dirty="0">
                <a:latin typeface="BIZ UDP明朝 Medium" panose="02020500000000000000" pitchFamily="18" charset="-128"/>
                <a:ea typeface="BIZ UDP明朝 Medium" panose="02020500000000000000" pitchFamily="18" charset="-128"/>
              </a:rPr>
              <a:t>ポイント</a:t>
            </a:r>
            <a:r>
              <a:rPr kumimoji="1" lang="ja-JP" altLang="en-US" sz="857" dirty="0">
                <a:latin typeface="BIZ UDP明朝 Medium" panose="02020500000000000000" pitchFamily="18" charset="-128"/>
                <a:ea typeface="BIZ UDP明朝 Medium" panose="02020500000000000000" pitchFamily="18" charset="-128"/>
              </a:rPr>
              <a:t>をためて</a:t>
            </a:r>
            <a:r>
              <a:rPr kumimoji="1" lang="ja-JP" altLang="en-US" sz="1429" dirty="0">
                <a:latin typeface="BIZ UDP明朝 Medium" panose="02020500000000000000" pitchFamily="18" charset="-128"/>
                <a:ea typeface="BIZ UDP明朝 Medium" panose="02020500000000000000" pitchFamily="18" charset="-128"/>
              </a:rPr>
              <a:t>美顔ケア</a:t>
            </a:r>
            <a:r>
              <a:rPr kumimoji="1" lang="en-US" altLang="ja-JP" sz="1143" dirty="0">
                <a:latin typeface="BIZ UDP明朝 Medium" panose="02020500000000000000" pitchFamily="18" charset="-128"/>
                <a:ea typeface="BIZ UDP明朝 Medium" panose="02020500000000000000" pitchFamily="18" charset="-128"/>
              </a:rPr>
              <a:t>Get</a:t>
            </a:r>
            <a:endParaRPr kumimoji="1" lang="ja-JP" altLang="en-US" sz="1429" dirty="0">
              <a:latin typeface="BIZ UDP明朝 Medium" panose="02020500000000000000" pitchFamily="18" charset="-128"/>
              <a:ea typeface="BIZ UDP明朝 Medium" panose="02020500000000000000" pitchFamily="18" charset="-128"/>
            </a:endParaRPr>
          </a:p>
        </p:txBody>
      </p:sp>
      <p:pic>
        <p:nvPicPr>
          <p:cNvPr id="15" name="Picture 2" descr="ソース画像を表示">
            <a:extLst>
              <a:ext uri="{FF2B5EF4-FFF2-40B4-BE49-F238E27FC236}">
                <a16:creationId xmlns:a16="http://schemas.microsoft.com/office/drawing/2014/main" id="{89381A34-8222-E00E-FBFC-AEACA229607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4527067" flipV="1">
            <a:off x="3229600" y="378480"/>
            <a:ext cx="1385546" cy="94859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6" descr="ニードルピーリング | 渋谷のマウスピース矯正ならラ・ブージュデンタルクリニック">
            <a:extLst>
              <a:ext uri="{FF2B5EF4-FFF2-40B4-BE49-F238E27FC236}">
                <a16:creationId xmlns:a16="http://schemas.microsoft.com/office/drawing/2014/main" id="{9CA36C83-156B-414D-107B-C74C4CAF9903}"/>
              </a:ext>
            </a:extLst>
          </p:cNvPr>
          <p:cNvPicPr>
            <a:picLocks noChangeAspect="1" noChangeArrowheads="1"/>
          </p:cNvPicPr>
          <p:nvPr/>
        </p:nvPicPr>
        <p:blipFill rotWithShape="1">
          <a:blip r:embed="rId26">
            <a:extLst>
              <a:ext uri="{BEBA8EAE-BF5A-486C-A8C5-ECC9F3942E4B}">
                <a14:imgProps xmlns:a14="http://schemas.microsoft.com/office/drawing/2010/main">
                  <a14:imgLayer r:embed="rId27">
                    <a14:imgEffect>
                      <a14:backgroundRemoval t="189" b="99623" l="2404" r="42115">
                        <a14:foregroundMark x1="15577" y1="4717" x2="16538" y2="32453"/>
                        <a14:foregroundMark x1="24327" y1="566" x2="28269" y2="26792"/>
                        <a14:foregroundMark x1="17692" y1="95660" x2="16538" y2="98491"/>
                        <a14:foregroundMark x1="39327" y1="49623" x2="38750" y2="59623"/>
                        <a14:foregroundMark x1="39808" y1="95849" x2="39808" y2="99811"/>
                        <a14:foregroundMark x1="2404" y1="99811" x2="2404" y2="99811"/>
                        <a14:foregroundMark x1="42115" y1="97925" x2="42115" y2="97925"/>
                      </a14:backgroundRemoval>
                    </a14:imgEffect>
                  </a14:imgLayer>
                </a14:imgProps>
              </a:ext>
              <a:ext uri="{28A0092B-C50C-407E-A947-70E740481C1C}">
                <a14:useLocalDpi xmlns:a14="http://schemas.microsoft.com/office/drawing/2010/main" val="0"/>
              </a:ext>
            </a:extLst>
          </a:blip>
          <a:srcRect l="11849" r="55839"/>
          <a:stretch/>
        </p:blipFill>
        <p:spPr bwMode="auto">
          <a:xfrm flipH="1">
            <a:off x="3759931" y="1367"/>
            <a:ext cx="1193069" cy="1949376"/>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4C99831B-09BD-4F26-6A39-48A09F3DEE08}"/>
              </a:ext>
            </a:extLst>
          </p:cNvPr>
          <p:cNvSpPr txBox="1"/>
          <p:nvPr/>
        </p:nvSpPr>
        <p:spPr>
          <a:xfrm>
            <a:off x="415019" y="1562982"/>
            <a:ext cx="2735683" cy="320275"/>
          </a:xfrm>
          <a:prstGeom prst="rect">
            <a:avLst/>
          </a:prstGeom>
          <a:noFill/>
        </p:spPr>
        <p:txBody>
          <a:bodyPr wrap="square" rtlCol="0">
            <a:prstTxWarp prst="textPlain">
              <a:avLst/>
            </a:prstTxWarp>
            <a:spAutoFit/>
          </a:bodyPr>
          <a:lstStyle/>
          <a:p>
            <a:r>
              <a:rPr kumimoji="1" lang="ja-JP" altLang="en-US" sz="1714" dirty="0">
                <a:latin typeface="HGP明朝E" panose="02020900000000000000" pitchFamily="18" charset="-128"/>
                <a:ea typeface="HGP明朝E" panose="02020900000000000000" pitchFamily="18" charset="-128"/>
                <a:cs typeface="源真ゴシック Heavy" panose="020B0702020203020207" pitchFamily="50" charset="-128"/>
              </a:rPr>
              <a:t>年末キャンペーン開催中</a:t>
            </a:r>
            <a:r>
              <a:rPr kumimoji="1" lang="en-US" altLang="ja-JP" sz="1143" i="1" dirty="0">
                <a:latin typeface="HGP明朝E" panose="02020900000000000000" pitchFamily="18" charset="-128"/>
                <a:ea typeface="HGP明朝E" panose="02020900000000000000" pitchFamily="18" charset="-128"/>
                <a:cs typeface="源真ゴシック Heavy" panose="020B0702020203020207" pitchFamily="50" charset="-128"/>
              </a:rPr>
              <a:t>!!!</a:t>
            </a:r>
            <a:endParaRPr kumimoji="1" lang="ja-JP" altLang="en-US" sz="1714" i="1" dirty="0">
              <a:latin typeface="HGP明朝E" panose="02020900000000000000" pitchFamily="18" charset="-128"/>
              <a:ea typeface="HGP明朝E" panose="02020900000000000000" pitchFamily="18" charset="-128"/>
              <a:cs typeface="源真ゴシック Heavy" panose="020B0702020203020207" pitchFamily="50" charset="-128"/>
            </a:endParaRPr>
          </a:p>
        </p:txBody>
      </p:sp>
      <p:sp>
        <p:nvSpPr>
          <p:cNvPr id="17" name="テキスト ボックス 16">
            <a:extLst>
              <a:ext uri="{FF2B5EF4-FFF2-40B4-BE49-F238E27FC236}">
                <a16:creationId xmlns:a16="http://schemas.microsoft.com/office/drawing/2014/main" id="{E2EF0BD8-370E-1ECE-67B1-CA00BD4B8F99}"/>
              </a:ext>
            </a:extLst>
          </p:cNvPr>
          <p:cNvSpPr txBox="1"/>
          <p:nvPr/>
        </p:nvSpPr>
        <p:spPr>
          <a:xfrm>
            <a:off x="1018531" y="212833"/>
            <a:ext cx="2455389" cy="1067789"/>
          </a:xfrm>
          <a:prstGeom prst="rect">
            <a:avLst/>
          </a:prstGeom>
          <a:noFill/>
        </p:spPr>
        <p:txBody>
          <a:bodyPr wrap="square">
            <a:prstTxWarp prst="textPlain">
              <a:avLst/>
            </a:prstTxWarp>
            <a:spAutoFit/>
          </a:bodyPr>
          <a:lstStyle/>
          <a:p>
            <a:r>
              <a:rPr lang="en-US" altLang="ja-JP" sz="4286" b="1" dirty="0">
                <a:solidFill>
                  <a:schemeClr val="bg1"/>
                </a:solidFill>
                <a:effectLst>
                  <a:outerShdw blurRad="50800" dist="38100" dir="2700000" algn="tl" rotWithShape="0">
                    <a:prstClr val="black">
                      <a:alpha val="40000"/>
                    </a:prstClr>
                  </a:outerShdw>
                </a:effectLst>
                <a:latin typeface="Edwardian Script ITC" panose="030303020407070D0804" pitchFamily="66" charset="0"/>
                <a:cs typeface="AngsanaUPC" panose="02020603050405020304" pitchFamily="18" charset="-34"/>
              </a:rPr>
              <a:t>Vi</a:t>
            </a:r>
            <a:r>
              <a:rPr lang="en-US" altLang="ja-JP" sz="3857" b="1" dirty="0">
                <a:solidFill>
                  <a:schemeClr val="bg1"/>
                </a:solidFill>
                <a:effectLst>
                  <a:outerShdw blurRad="50800" dist="38100" dir="2700000" algn="tl" rotWithShape="0">
                    <a:prstClr val="black">
                      <a:alpha val="40000"/>
                    </a:prstClr>
                  </a:outerShdw>
                </a:effectLst>
                <a:latin typeface="Edwardian Script ITC" panose="030303020407070D0804" pitchFamily="66" charset="0"/>
                <a:cs typeface="AngsanaUPC" panose="02020603050405020304" pitchFamily="18" charset="-34"/>
              </a:rPr>
              <a:t>vid</a:t>
            </a:r>
          </a:p>
        </p:txBody>
      </p:sp>
      <p:sp>
        <p:nvSpPr>
          <p:cNvPr id="31" name="四角形: 角を丸くする 30">
            <a:extLst>
              <a:ext uri="{FF2B5EF4-FFF2-40B4-BE49-F238E27FC236}">
                <a16:creationId xmlns:a16="http://schemas.microsoft.com/office/drawing/2014/main" id="{C0C40235-2A4D-F431-E530-486084B7C08C}"/>
              </a:ext>
            </a:extLst>
          </p:cNvPr>
          <p:cNvSpPr/>
          <p:nvPr/>
        </p:nvSpPr>
        <p:spPr>
          <a:xfrm>
            <a:off x="627829" y="3539379"/>
            <a:ext cx="4205566" cy="1530464"/>
          </a:xfrm>
          <a:prstGeom prst="roundRect">
            <a:avLst/>
          </a:prstGeom>
          <a:solidFill>
            <a:schemeClr val="bg1"/>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62" dirty="0"/>
          </a:p>
        </p:txBody>
      </p:sp>
      <p:pic>
        <p:nvPicPr>
          <p:cNvPr id="35" name="Picture 12" descr="ソース画像を表示">
            <a:extLst>
              <a:ext uri="{FF2B5EF4-FFF2-40B4-BE49-F238E27FC236}">
                <a16:creationId xmlns:a16="http://schemas.microsoft.com/office/drawing/2014/main" id="{C01CD900-9454-24FE-D392-17BDA9AAA99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82364"/>
          <a:stretch/>
        </p:blipFill>
        <p:spPr bwMode="auto">
          <a:xfrm>
            <a:off x="381000" y="1879015"/>
            <a:ext cx="4572000" cy="29570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4" descr="ソース画像を表示">
            <a:extLst>
              <a:ext uri="{FF2B5EF4-FFF2-40B4-BE49-F238E27FC236}">
                <a16:creationId xmlns:a16="http://schemas.microsoft.com/office/drawing/2014/main" id="{05A18A32-62FB-B38C-7548-AEEBEF255EEC}"/>
              </a:ext>
            </a:extLst>
          </p:cNvPr>
          <p:cNvPicPr>
            <a:picLocks noChangeAspect="1" noChangeArrowheads="1"/>
          </p:cNvPicPr>
          <p:nvPr/>
        </p:nvPicPr>
        <p:blipFill rotWithShape="1">
          <a:blip r:embed="rId28">
            <a:extLst>
              <a:ext uri="{BEBA8EAE-BF5A-486C-A8C5-ECC9F3942E4B}">
                <a14:imgProps xmlns:a14="http://schemas.microsoft.com/office/drawing/2010/main">
                  <a14:imgLayer r:embed="rId29">
                    <a14:imgEffect>
                      <a14:backgroundRemoval t="4711" b="46253" l="2879" r="99091">
                        <a14:foregroundMark x1="36667" y1="4711" x2="38636" y2="5139"/>
                        <a14:foregroundMark x1="59091" y1="4711" x2="59091" y2="4711"/>
                        <a14:foregroundMark x1="40909" y1="45610" x2="40909" y2="45610"/>
                        <a14:foregroundMark x1="57727" y1="44754" x2="57727" y2="44754"/>
                        <a14:foregroundMark x1="57727" y1="46253" x2="57727" y2="46253"/>
                        <a14:foregroundMark x1="40909" y1="46253" x2="40909" y2="46253"/>
                        <a14:backgroundMark x1="13939" y1="6210" x2="10152" y2="33405"/>
                        <a14:backgroundMark x1="79242" y1="9422" x2="89545" y2="28266"/>
                        <a14:backgroundMark x1="98182" y1="16916" x2="72879" y2="11777"/>
                        <a14:backgroundMark x1="72879" y1="11777" x2="71061" y2="14989"/>
                        <a14:backgroundMark x1="69242" y1="13276" x2="71061" y2="23983"/>
                        <a14:backgroundMark x1="99091" y1="13919" x2="96515" y2="28908"/>
                        <a14:backgroundMark x1="3182" y1="18201" x2="21818" y2="20771"/>
                        <a14:backgroundMark x1="27424" y1="14989" x2="24848" y2="27623"/>
                        <a14:backgroundMark x1="3182" y1="8137" x2="606" y2="22698"/>
                        <a14:backgroundMark x1="6667" y1="9422" x2="4091" y2="30193"/>
                      </a14:backgroundRemoval>
                    </a14:imgEffect>
                  </a14:imgLayer>
                </a14:imgProps>
              </a:ext>
              <a:ext uri="{28A0092B-C50C-407E-A947-70E740481C1C}">
                <a14:useLocalDpi xmlns:a14="http://schemas.microsoft.com/office/drawing/2010/main" val="0"/>
              </a:ext>
            </a:extLst>
          </a:blip>
          <a:srcRect l="23656" t="749" r="28369" b="49914"/>
          <a:stretch/>
        </p:blipFill>
        <p:spPr bwMode="auto">
          <a:xfrm rot="19441962">
            <a:off x="275663" y="138085"/>
            <a:ext cx="1017947" cy="718264"/>
          </a:xfrm>
          <a:prstGeom prst="rect">
            <a:avLst/>
          </a:prstGeom>
          <a:noFill/>
          <a:extLst>
            <a:ext uri="{909E8E84-426E-40DD-AFC4-6F175D3DCCD1}">
              <a14:hiddenFill xmlns:a14="http://schemas.microsoft.com/office/drawing/2010/main">
                <a:solidFill>
                  <a:srgbClr val="FFFFFF"/>
                </a:solidFill>
              </a14:hiddenFill>
            </a:ext>
          </a:extLst>
        </p:spPr>
      </p:pic>
      <p:sp>
        <p:nvSpPr>
          <p:cNvPr id="38" name="テキスト ボックス 37">
            <a:extLst>
              <a:ext uri="{FF2B5EF4-FFF2-40B4-BE49-F238E27FC236}">
                <a16:creationId xmlns:a16="http://schemas.microsoft.com/office/drawing/2014/main" id="{53033DC4-5A24-C609-4413-E9EE8F0A4648}"/>
              </a:ext>
            </a:extLst>
          </p:cNvPr>
          <p:cNvSpPr txBox="1"/>
          <p:nvPr/>
        </p:nvSpPr>
        <p:spPr>
          <a:xfrm>
            <a:off x="3903770" y="1917247"/>
            <a:ext cx="1911463" cy="224229"/>
          </a:xfrm>
          <a:prstGeom prst="rect">
            <a:avLst/>
          </a:prstGeom>
          <a:noFill/>
        </p:spPr>
        <p:txBody>
          <a:bodyPr wrap="square" rtlCol="0">
            <a:spAutoFit/>
          </a:bodyPr>
          <a:lstStyle/>
          <a:p>
            <a:r>
              <a:rPr kumimoji="1" lang="ja-JP" altLang="en-US" sz="857" dirty="0">
                <a:latin typeface="BIZ UD明朝 Medium" panose="02020500000000000000" pitchFamily="17" charset="-128"/>
                <a:ea typeface="BIZ UD明朝 Medium" panose="02020500000000000000" pitchFamily="17" charset="-128"/>
              </a:rPr>
              <a:t>期間</a:t>
            </a:r>
            <a:r>
              <a:rPr kumimoji="1" lang="en-US" altLang="ja-JP" sz="857" dirty="0">
                <a:latin typeface="BIZ UD明朝 Medium" panose="02020500000000000000" pitchFamily="17" charset="-128"/>
                <a:ea typeface="BIZ UD明朝 Medium" panose="02020500000000000000" pitchFamily="17" charset="-128"/>
              </a:rPr>
              <a:t>12</a:t>
            </a:r>
            <a:r>
              <a:rPr kumimoji="1" lang="ja-JP" altLang="en-US" sz="857" dirty="0">
                <a:latin typeface="BIZ UD明朝 Medium" panose="02020500000000000000" pitchFamily="17" charset="-128"/>
                <a:ea typeface="BIZ UD明朝 Medium" panose="02020500000000000000" pitchFamily="17" charset="-128"/>
              </a:rPr>
              <a:t>月末まで有効</a:t>
            </a:r>
          </a:p>
        </p:txBody>
      </p:sp>
      <p:sp>
        <p:nvSpPr>
          <p:cNvPr id="43" name="テキスト ボックス 42">
            <a:extLst>
              <a:ext uri="{FF2B5EF4-FFF2-40B4-BE49-F238E27FC236}">
                <a16:creationId xmlns:a16="http://schemas.microsoft.com/office/drawing/2014/main" id="{108F3FF3-8967-7016-24EA-D455AC5DC793}"/>
              </a:ext>
            </a:extLst>
          </p:cNvPr>
          <p:cNvSpPr txBox="1"/>
          <p:nvPr/>
        </p:nvSpPr>
        <p:spPr>
          <a:xfrm>
            <a:off x="395747" y="1137573"/>
            <a:ext cx="1048914" cy="155284"/>
          </a:xfrm>
          <a:prstGeom prst="rect">
            <a:avLst/>
          </a:prstGeom>
          <a:noFill/>
        </p:spPr>
        <p:txBody>
          <a:bodyPr wrap="square" rtlCol="0">
            <a:prstTxWarp prst="textPlain">
              <a:avLst/>
            </a:prstTxWarp>
            <a:spAutoFit/>
          </a:bodyPr>
          <a:lstStyle/>
          <a:p>
            <a:r>
              <a:rPr kumimoji="1" lang="ja-JP" altLang="en-US" sz="500" b="1" dirty="0">
                <a:solidFill>
                  <a:schemeClr val="bg1"/>
                </a:solidFill>
                <a:latin typeface="BIZ UDP明朝 Medium" panose="02020500000000000000" pitchFamily="18" charset="-128"/>
                <a:ea typeface="BIZ UDP明朝 Medium" panose="02020500000000000000" pitchFamily="18" charset="-128"/>
              </a:rPr>
              <a:t>頭蓋骨矯正矯正・目元専門サロン</a:t>
            </a:r>
          </a:p>
        </p:txBody>
      </p:sp>
      <p:sp>
        <p:nvSpPr>
          <p:cNvPr id="44" name="テキスト ボックス 43">
            <a:extLst>
              <a:ext uri="{FF2B5EF4-FFF2-40B4-BE49-F238E27FC236}">
                <a16:creationId xmlns:a16="http://schemas.microsoft.com/office/drawing/2014/main" id="{FC66FD64-A961-DFF8-32F7-DABC7175723B}"/>
              </a:ext>
            </a:extLst>
          </p:cNvPr>
          <p:cNvSpPr txBox="1"/>
          <p:nvPr/>
        </p:nvSpPr>
        <p:spPr>
          <a:xfrm>
            <a:off x="943101" y="2355452"/>
            <a:ext cx="1719831" cy="312265"/>
          </a:xfrm>
          <a:prstGeom prst="rect">
            <a:avLst/>
          </a:prstGeom>
          <a:noFill/>
        </p:spPr>
        <p:txBody>
          <a:bodyPr wrap="square" rtlCol="0">
            <a:spAutoFit/>
          </a:bodyPr>
          <a:lstStyle/>
          <a:p>
            <a:r>
              <a:rPr kumimoji="1" lang="ja-JP" altLang="en-US" sz="1429" b="1" dirty="0">
                <a:solidFill>
                  <a:schemeClr val="accent1">
                    <a:lumMod val="50000"/>
                  </a:schemeClr>
                </a:solidFill>
                <a:latin typeface="BIZ UDゴシック" panose="020B0400000000000000" pitchFamily="49" charset="-128"/>
                <a:ea typeface="BIZ UDゴシック" panose="020B0400000000000000" pitchFamily="49" charset="-128"/>
                <a:cs typeface="源真ゴシック Heavy" panose="020B0702020203020207" pitchFamily="50" charset="-128"/>
              </a:rPr>
              <a:t>免疫</a:t>
            </a:r>
            <a:r>
              <a:rPr kumimoji="1" lang="ja-JP" altLang="en-US" sz="1000" b="1" dirty="0">
                <a:solidFill>
                  <a:schemeClr val="accent1">
                    <a:lumMod val="50000"/>
                  </a:schemeClr>
                </a:solidFill>
                <a:latin typeface="BIZ UDゴシック" panose="020B0400000000000000" pitchFamily="49" charset="-128"/>
                <a:ea typeface="BIZ UDゴシック" panose="020B0400000000000000" pitchFamily="49" charset="-128"/>
                <a:cs typeface="源真ゴシック Heavy" panose="020B0702020203020207" pitchFamily="50" charset="-128"/>
              </a:rPr>
              <a:t>エイジングセラピー</a:t>
            </a:r>
            <a:endParaRPr kumimoji="1" lang="ja-JP" altLang="en-US" sz="1429" b="1" dirty="0">
              <a:solidFill>
                <a:schemeClr val="accent1">
                  <a:lumMod val="50000"/>
                </a:schemeClr>
              </a:solidFill>
              <a:latin typeface="BIZ UDゴシック" panose="020B0400000000000000" pitchFamily="49" charset="-128"/>
              <a:ea typeface="BIZ UDゴシック" panose="020B0400000000000000" pitchFamily="49" charset="-128"/>
              <a:cs typeface="源真ゴシック Heavy" panose="020B0702020203020207" pitchFamily="50" charset="-128"/>
            </a:endParaRPr>
          </a:p>
        </p:txBody>
      </p:sp>
      <p:pic>
        <p:nvPicPr>
          <p:cNvPr id="1050" name="Picture 26" descr="キラキラ の無料アイコン・イラスト素材 | アイコン・イラスト無料素材は「フリーアイコンズ」 - Free Vector Download Site">
            <a:extLst>
              <a:ext uri="{FF2B5EF4-FFF2-40B4-BE49-F238E27FC236}">
                <a16:creationId xmlns:a16="http://schemas.microsoft.com/office/drawing/2014/main" id="{446D56A7-CD8E-631C-451B-5E7214D7C2D0}"/>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51208" y="6107874"/>
            <a:ext cx="792851" cy="792851"/>
          </a:xfrm>
          <a:prstGeom prst="rect">
            <a:avLst/>
          </a:prstGeom>
          <a:noFill/>
          <a:extLst>
            <a:ext uri="{909E8E84-426E-40DD-AFC4-6F175D3DCCD1}">
              <a14:hiddenFill xmlns:a14="http://schemas.microsoft.com/office/drawing/2010/main">
                <a:solidFill>
                  <a:srgbClr val="FFFFFF"/>
                </a:solidFill>
              </a14:hiddenFill>
            </a:ext>
          </a:extLst>
        </p:spPr>
      </p:pic>
      <p:sp>
        <p:nvSpPr>
          <p:cNvPr id="46" name="テキスト ボックス 45">
            <a:extLst>
              <a:ext uri="{FF2B5EF4-FFF2-40B4-BE49-F238E27FC236}">
                <a16:creationId xmlns:a16="http://schemas.microsoft.com/office/drawing/2014/main" id="{551BE484-AD88-5A9C-C286-AEE01EBD6BC3}"/>
              </a:ext>
            </a:extLst>
          </p:cNvPr>
          <p:cNvSpPr txBox="1"/>
          <p:nvPr/>
        </p:nvSpPr>
        <p:spPr>
          <a:xfrm>
            <a:off x="3181207" y="2359806"/>
            <a:ext cx="1497892" cy="466153"/>
          </a:xfrm>
          <a:prstGeom prst="rect">
            <a:avLst/>
          </a:prstGeom>
          <a:noFill/>
        </p:spPr>
        <p:txBody>
          <a:bodyPr wrap="square" rtlCol="0">
            <a:spAutoFit/>
          </a:bodyPr>
          <a:lstStyle/>
          <a:p>
            <a:r>
              <a:rPr kumimoji="1" lang="ja-JP" altLang="en-US" sz="1429" b="1" dirty="0">
                <a:solidFill>
                  <a:srgbClr val="E9302B"/>
                </a:solidFill>
                <a:latin typeface="BIZ UDゴシック" panose="020B0400000000000000" pitchFamily="49" charset="-128"/>
                <a:ea typeface="BIZ UDゴシック" panose="020B0400000000000000" pitchFamily="49" charset="-128"/>
                <a:cs typeface="源真ゴシック Heavy" panose="020B0702020203020207" pitchFamily="50" charset="-128"/>
              </a:rPr>
              <a:t>ニードル</a:t>
            </a:r>
            <a:r>
              <a:rPr kumimoji="1" lang="ja-JP" altLang="en-US" sz="1000" b="1" dirty="0">
                <a:solidFill>
                  <a:srgbClr val="E9302B"/>
                </a:solidFill>
                <a:latin typeface="BIZ UDゴシック" panose="020B0400000000000000" pitchFamily="49" charset="-128"/>
                <a:ea typeface="BIZ UDゴシック" panose="020B0400000000000000" pitchFamily="49" charset="-128"/>
                <a:cs typeface="源真ゴシック Heavy" panose="020B0702020203020207" pitchFamily="50" charset="-128"/>
              </a:rPr>
              <a:t>ピーリング</a:t>
            </a:r>
            <a:endParaRPr kumimoji="1" lang="ja-JP" altLang="en-US" sz="1143" b="1" dirty="0">
              <a:solidFill>
                <a:srgbClr val="E9302B"/>
              </a:solidFill>
              <a:latin typeface="BIZ UDゴシック" panose="020B0400000000000000" pitchFamily="49" charset="-128"/>
              <a:ea typeface="BIZ UDゴシック" panose="020B0400000000000000" pitchFamily="49" charset="-128"/>
              <a:cs typeface="源真ゴシック Heavy" panose="020B0702020203020207" pitchFamily="50" charset="-128"/>
            </a:endParaRPr>
          </a:p>
        </p:txBody>
      </p:sp>
      <p:pic>
        <p:nvPicPr>
          <p:cNvPr id="50" name="図 49">
            <a:extLst>
              <a:ext uri="{FF2B5EF4-FFF2-40B4-BE49-F238E27FC236}">
                <a16:creationId xmlns:a16="http://schemas.microsoft.com/office/drawing/2014/main" id="{822C6F60-E8F7-244C-44DB-72DFF5904973}"/>
              </a:ext>
            </a:extLst>
          </p:cNvPr>
          <p:cNvPicPr>
            <a:picLocks noChangeAspect="1"/>
          </p:cNvPicPr>
          <p:nvPr/>
        </p:nvPicPr>
        <p:blipFill rotWithShape="1">
          <a:blip r:embed="rId30">
            <a:extLst>
              <a:ext uri="{28A0092B-C50C-407E-A947-70E740481C1C}">
                <a14:useLocalDpi xmlns:a14="http://schemas.microsoft.com/office/drawing/2010/main" val="0"/>
              </a:ext>
            </a:extLst>
          </a:blip>
          <a:srcRect l="55885" b="58903"/>
          <a:stretch/>
        </p:blipFill>
        <p:spPr>
          <a:xfrm>
            <a:off x="664195" y="2193937"/>
            <a:ext cx="487268" cy="281442"/>
          </a:xfrm>
          <a:prstGeom prst="rect">
            <a:avLst/>
          </a:prstGeom>
        </p:spPr>
      </p:pic>
      <p:pic>
        <p:nvPicPr>
          <p:cNvPr id="51" name="図 50">
            <a:extLst>
              <a:ext uri="{FF2B5EF4-FFF2-40B4-BE49-F238E27FC236}">
                <a16:creationId xmlns:a16="http://schemas.microsoft.com/office/drawing/2014/main" id="{F91CA034-43F9-940C-B4E0-D7756A4698E2}"/>
              </a:ext>
            </a:extLst>
          </p:cNvPr>
          <p:cNvPicPr>
            <a:picLocks noChangeAspect="1"/>
          </p:cNvPicPr>
          <p:nvPr/>
        </p:nvPicPr>
        <p:blipFill rotWithShape="1">
          <a:blip r:embed="rId30">
            <a:extLst>
              <a:ext uri="{28A0092B-C50C-407E-A947-70E740481C1C}">
                <a14:useLocalDpi xmlns:a14="http://schemas.microsoft.com/office/drawing/2010/main" val="0"/>
              </a:ext>
            </a:extLst>
          </a:blip>
          <a:srcRect l="55885" b="58903"/>
          <a:stretch/>
        </p:blipFill>
        <p:spPr>
          <a:xfrm>
            <a:off x="2919634" y="2209569"/>
            <a:ext cx="476681" cy="269213"/>
          </a:xfrm>
          <a:prstGeom prst="rect">
            <a:avLst/>
          </a:prstGeom>
        </p:spPr>
      </p:pic>
      <p:pic>
        <p:nvPicPr>
          <p:cNvPr id="9" name="Picture 10" descr="ソース画像を表示">
            <a:extLst>
              <a:ext uri="{FF2B5EF4-FFF2-40B4-BE49-F238E27FC236}">
                <a16:creationId xmlns:a16="http://schemas.microsoft.com/office/drawing/2014/main" id="{D152D0AB-3EF1-6474-14AF-32E4B1241B4B}"/>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rot="21424712">
            <a:off x="1236036" y="5065737"/>
            <a:ext cx="2924784" cy="510414"/>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a:extLst>
              <a:ext uri="{FF2B5EF4-FFF2-40B4-BE49-F238E27FC236}">
                <a16:creationId xmlns:a16="http://schemas.microsoft.com/office/drawing/2014/main" id="{11F358F7-BDCA-96C2-C552-9359254CB214}"/>
              </a:ext>
            </a:extLst>
          </p:cNvPr>
          <p:cNvSpPr txBox="1"/>
          <p:nvPr/>
        </p:nvSpPr>
        <p:spPr>
          <a:xfrm rot="21258215">
            <a:off x="1746573" y="5064083"/>
            <a:ext cx="2347254" cy="356123"/>
          </a:xfrm>
          <a:prstGeom prst="rect">
            <a:avLst/>
          </a:prstGeom>
          <a:noFill/>
        </p:spPr>
        <p:txBody>
          <a:bodyPr wrap="square" rtlCol="0">
            <a:spAutoFit/>
          </a:bodyPr>
          <a:lstStyle/>
          <a:p>
            <a:r>
              <a:rPr kumimoji="1" lang="ja-JP" altLang="en-US" sz="1143" dirty="0">
                <a:solidFill>
                  <a:srgbClr val="C00000"/>
                </a:solidFill>
                <a:latin typeface="BIZ UDP明朝 Medium" panose="02020500000000000000" pitchFamily="18" charset="-128"/>
                <a:ea typeface="BIZ UDP明朝 Medium" panose="02020500000000000000" pitchFamily="18" charset="-128"/>
              </a:rPr>
              <a:t>ポイント</a:t>
            </a:r>
            <a:r>
              <a:rPr kumimoji="1" lang="en-US" altLang="ja-JP" sz="1714" dirty="0">
                <a:solidFill>
                  <a:srgbClr val="C00000"/>
                </a:solidFill>
                <a:latin typeface="BIZ UDP明朝 Medium" panose="02020500000000000000" pitchFamily="18" charset="-128"/>
                <a:ea typeface="BIZ UDP明朝 Medium" panose="02020500000000000000" pitchFamily="18" charset="-128"/>
              </a:rPr>
              <a:t>3</a:t>
            </a:r>
            <a:r>
              <a:rPr kumimoji="1" lang="ja-JP" altLang="en-US" sz="1714" dirty="0">
                <a:solidFill>
                  <a:srgbClr val="C00000"/>
                </a:solidFill>
                <a:latin typeface="BIZ UDP明朝 Medium" panose="02020500000000000000" pitchFamily="18" charset="-128"/>
                <a:ea typeface="BIZ UDP明朝 Medium" panose="02020500000000000000" pitchFamily="18" charset="-128"/>
              </a:rPr>
              <a:t>倍</a:t>
            </a:r>
            <a:r>
              <a:rPr kumimoji="1" lang="ja-JP" altLang="en-US" sz="1143" dirty="0">
                <a:solidFill>
                  <a:srgbClr val="C00000"/>
                </a:solidFill>
                <a:latin typeface="BIZ UDP明朝 Medium" panose="02020500000000000000" pitchFamily="18" charset="-128"/>
                <a:ea typeface="BIZ UDP明朝 Medium" panose="02020500000000000000" pitchFamily="18" charset="-128"/>
              </a:rPr>
              <a:t>キャンペーン</a:t>
            </a:r>
            <a:endParaRPr kumimoji="1" lang="ja-JP" altLang="en-US" sz="1429" dirty="0">
              <a:solidFill>
                <a:srgbClr val="C00000"/>
              </a:solidFill>
              <a:latin typeface="BIZ UDP明朝 Medium" panose="02020500000000000000" pitchFamily="18" charset="-128"/>
              <a:ea typeface="BIZ UDP明朝 Medium" panose="02020500000000000000" pitchFamily="18" charset="-128"/>
            </a:endParaRPr>
          </a:p>
        </p:txBody>
      </p:sp>
      <p:pic>
        <p:nvPicPr>
          <p:cNvPr id="3" name="Picture 10" descr="ソース画像を表示">
            <a:extLst>
              <a:ext uri="{FF2B5EF4-FFF2-40B4-BE49-F238E27FC236}">
                <a16:creationId xmlns:a16="http://schemas.microsoft.com/office/drawing/2014/main" id="{739B1560-6220-0389-4E80-826D21CF2AF0}"/>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rcRect l="5840" t="42600" r="46083" b="42327"/>
          <a:stretch/>
        </p:blipFill>
        <p:spPr bwMode="auto">
          <a:xfrm>
            <a:off x="658779" y="2867952"/>
            <a:ext cx="650741" cy="2317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ソース画像を表示">
            <a:extLst>
              <a:ext uri="{FF2B5EF4-FFF2-40B4-BE49-F238E27FC236}">
                <a16:creationId xmlns:a16="http://schemas.microsoft.com/office/drawing/2014/main" id="{7851F367-B26A-AA1A-6609-205FB3DF12E7}"/>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rcRect r="50665" b="77262"/>
          <a:stretch/>
        </p:blipFill>
        <p:spPr bwMode="auto">
          <a:xfrm>
            <a:off x="585668" y="2554831"/>
            <a:ext cx="679024" cy="34292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ソース画像を表示">
            <a:extLst>
              <a:ext uri="{FF2B5EF4-FFF2-40B4-BE49-F238E27FC236}">
                <a16:creationId xmlns:a16="http://schemas.microsoft.com/office/drawing/2014/main" id="{57D32F5E-C0B0-C7F0-81C4-7A5B675B07AB}"/>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rcRect t="77101" r="51923" b="7826"/>
          <a:stretch/>
        </p:blipFill>
        <p:spPr bwMode="auto">
          <a:xfrm>
            <a:off x="609720" y="3092103"/>
            <a:ext cx="648584" cy="233345"/>
          </a:xfrm>
          <a:prstGeom prst="rect">
            <a:avLst/>
          </a:prstGeom>
          <a:noFill/>
          <a:extLst>
            <a:ext uri="{909E8E84-426E-40DD-AFC4-6F175D3DCCD1}">
              <a14:hiddenFill xmlns:a14="http://schemas.microsoft.com/office/drawing/2010/main">
                <a:solidFill>
                  <a:srgbClr val="FFFFFF"/>
                </a:solidFill>
              </a14:hiddenFill>
            </a:ext>
          </a:extLst>
        </p:spPr>
      </p:pic>
      <p:sp>
        <p:nvSpPr>
          <p:cNvPr id="29" name="テキスト ボックス 28">
            <a:extLst>
              <a:ext uri="{FF2B5EF4-FFF2-40B4-BE49-F238E27FC236}">
                <a16:creationId xmlns:a16="http://schemas.microsoft.com/office/drawing/2014/main" id="{4C1988C5-E58B-64C0-0816-A4C8440A06A6}"/>
              </a:ext>
            </a:extLst>
          </p:cNvPr>
          <p:cNvSpPr txBox="1"/>
          <p:nvPr/>
        </p:nvSpPr>
        <p:spPr>
          <a:xfrm>
            <a:off x="543564" y="5559577"/>
            <a:ext cx="416867" cy="356123"/>
          </a:xfrm>
          <a:prstGeom prst="rect">
            <a:avLst/>
          </a:prstGeom>
          <a:noFill/>
        </p:spPr>
        <p:txBody>
          <a:bodyPr wrap="square" rtlCol="0">
            <a:spAutoFit/>
          </a:bodyPr>
          <a:lstStyle/>
          <a:p>
            <a:r>
              <a:rPr kumimoji="1" lang="ja-JP" altLang="en-US" sz="1714" dirty="0">
                <a:latin typeface="07やさしさゴシック" panose="02000600000000000000" pitchFamily="2" charset="-128"/>
                <a:ea typeface="07やさしさゴシック" panose="02000600000000000000" pitchFamily="2" charset="-128"/>
              </a:rPr>
              <a:t>　</a:t>
            </a:r>
          </a:p>
        </p:txBody>
      </p:sp>
      <p:pic>
        <p:nvPicPr>
          <p:cNvPr id="48" name="Picture 10" descr="ソース画像を表示">
            <a:extLst>
              <a:ext uri="{FF2B5EF4-FFF2-40B4-BE49-F238E27FC236}">
                <a16:creationId xmlns:a16="http://schemas.microsoft.com/office/drawing/2014/main" id="{1F2CC116-DBF0-200F-F96E-A0BB95606EF8}"/>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rcRect l="5840" t="42600" r="46083" b="42327"/>
          <a:stretch/>
        </p:blipFill>
        <p:spPr bwMode="auto">
          <a:xfrm>
            <a:off x="2867237" y="2878059"/>
            <a:ext cx="650741" cy="23175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ソース画像を表示">
            <a:extLst>
              <a:ext uri="{FF2B5EF4-FFF2-40B4-BE49-F238E27FC236}">
                <a16:creationId xmlns:a16="http://schemas.microsoft.com/office/drawing/2014/main" id="{AD22C181-868A-08B2-166A-92CEDA6EC9FE}"/>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rcRect r="50665" b="77262"/>
          <a:stretch/>
        </p:blipFill>
        <p:spPr bwMode="auto">
          <a:xfrm>
            <a:off x="2778053" y="2580989"/>
            <a:ext cx="679024" cy="34292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descr="ソース画像を表示">
            <a:extLst>
              <a:ext uri="{FF2B5EF4-FFF2-40B4-BE49-F238E27FC236}">
                <a16:creationId xmlns:a16="http://schemas.microsoft.com/office/drawing/2014/main" id="{5E3A65CA-F7C1-3239-16B3-8E737C25909B}"/>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rcRect t="77101" r="51923" b="7826"/>
          <a:stretch/>
        </p:blipFill>
        <p:spPr bwMode="auto">
          <a:xfrm>
            <a:off x="2780129" y="3086300"/>
            <a:ext cx="648584" cy="233345"/>
          </a:xfrm>
          <a:prstGeom prst="rect">
            <a:avLst/>
          </a:prstGeom>
          <a:noFill/>
          <a:extLst>
            <a:ext uri="{909E8E84-426E-40DD-AFC4-6F175D3DCCD1}">
              <a14:hiddenFill xmlns:a14="http://schemas.microsoft.com/office/drawing/2010/main">
                <a:solidFill>
                  <a:srgbClr val="FFFFFF"/>
                </a:solidFill>
              </a14:hiddenFill>
            </a:ext>
          </a:extLst>
        </p:spPr>
      </p:pic>
      <p:sp>
        <p:nvSpPr>
          <p:cNvPr id="54" name="テキスト ボックス 53">
            <a:extLst>
              <a:ext uri="{FF2B5EF4-FFF2-40B4-BE49-F238E27FC236}">
                <a16:creationId xmlns:a16="http://schemas.microsoft.com/office/drawing/2014/main" id="{BACEDE93-9C4B-3EC7-0058-015C41045AFF}"/>
              </a:ext>
            </a:extLst>
          </p:cNvPr>
          <p:cNvSpPr txBox="1"/>
          <p:nvPr/>
        </p:nvSpPr>
        <p:spPr>
          <a:xfrm>
            <a:off x="1691751" y="3594563"/>
            <a:ext cx="2764981" cy="312265"/>
          </a:xfrm>
          <a:prstGeom prst="rect">
            <a:avLst/>
          </a:prstGeom>
          <a:noFill/>
        </p:spPr>
        <p:txBody>
          <a:bodyPr wrap="square">
            <a:spAutoFit/>
          </a:bodyPr>
          <a:lstStyle/>
          <a:p>
            <a:r>
              <a:rPr kumimoji="1" lang="en-US" altLang="ja-JP" sz="1429" dirty="0">
                <a:solidFill>
                  <a:schemeClr val="accent1">
                    <a:lumMod val="50000"/>
                  </a:schemeClr>
                </a:solidFill>
                <a:effectLst>
                  <a:glow rad="88900">
                    <a:schemeClr val="bg1"/>
                  </a:glow>
                </a:effectLst>
                <a:latin typeface="BIZ UD明朝 Medium" panose="02020500000000000000" pitchFamily="17" charset="-128"/>
                <a:ea typeface="BIZ UD明朝 Medium" panose="02020500000000000000" pitchFamily="17" charset="-128"/>
              </a:rPr>
              <a:t>『</a:t>
            </a:r>
            <a:r>
              <a:rPr kumimoji="1" lang="ja-JP" altLang="en-US" sz="1429" b="1" dirty="0">
                <a:solidFill>
                  <a:schemeClr val="accent1">
                    <a:lumMod val="50000"/>
                  </a:schemeClr>
                </a:solidFill>
                <a:effectLst>
                  <a:glow rad="88900">
                    <a:schemeClr val="bg1"/>
                  </a:glow>
                </a:effectLst>
                <a:latin typeface="BIZ UD明朝 Medium" panose="02020500000000000000" pitchFamily="17" charset="-128"/>
                <a:ea typeface="BIZ UD明朝 Medium" panose="02020500000000000000" pitchFamily="17" charset="-128"/>
              </a:rPr>
              <a:t>深部振動</a:t>
            </a:r>
            <a:r>
              <a:rPr kumimoji="1" lang="en-US" altLang="ja-JP" sz="1429" dirty="0">
                <a:solidFill>
                  <a:schemeClr val="accent1">
                    <a:lumMod val="50000"/>
                  </a:schemeClr>
                </a:solidFill>
                <a:effectLst>
                  <a:glow rad="88900">
                    <a:schemeClr val="bg1"/>
                  </a:glow>
                </a:effectLst>
                <a:latin typeface="BIZ UD明朝 Medium" panose="02020500000000000000" pitchFamily="17" charset="-128"/>
                <a:ea typeface="BIZ UD明朝 Medium" panose="02020500000000000000" pitchFamily="17" charset="-128"/>
              </a:rPr>
              <a:t>×</a:t>
            </a:r>
            <a:r>
              <a:rPr kumimoji="1" lang="ja-JP" altLang="en-US" sz="1429" b="1" dirty="0">
                <a:solidFill>
                  <a:schemeClr val="accent1">
                    <a:lumMod val="50000"/>
                  </a:schemeClr>
                </a:solidFill>
                <a:effectLst>
                  <a:glow rad="88900">
                    <a:schemeClr val="bg1"/>
                  </a:glow>
                </a:effectLst>
                <a:latin typeface="BIZ UD明朝 Medium" panose="02020500000000000000" pitchFamily="17" charset="-128"/>
                <a:ea typeface="BIZ UD明朝 Medium" panose="02020500000000000000" pitchFamily="17" charset="-128"/>
              </a:rPr>
              <a:t>美容鍼</a:t>
            </a:r>
            <a:r>
              <a:rPr kumimoji="1" lang="en-US" altLang="ja-JP" sz="1429" dirty="0">
                <a:solidFill>
                  <a:schemeClr val="accent1">
                    <a:lumMod val="50000"/>
                  </a:schemeClr>
                </a:solidFill>
                <a:effectLst>
                  <a:glow rad="88900">
                    <a:schemeClr val="bg1"/>
                  </a:glow>
                </a:effectLst>
                <a:latin typeface="BIZ UD明朝 Medium" panose="02020500000000000000" pitchFamily="17" charset="-128"/>
                <a:ea typeface="BIZ UD明朝 Medium" panose="02020500000000000000" pitchFamily="17" charset="-128"/>
              </a:rPr>
              <a:t>』</a:t>
            </a:r>
            <a:endParaRPr kumimoji="1" lang="ja-JP" altLang="en-US" sz="1429" dirty="0">
              <a:solidFill>
                <a:schemeClr val="accent1">
                  <a:lumMod val="50000"/>
                </a:schemeClr>
              </a:solidFill>
              <a:latin typeface="BIZ UD明朝 Medium" panose="02020500000000000000" pitchFamily="17" charset="-128"/>
              <a:ea typeface="BIZ UD明朝 Medium" panose="02020500000000000000" pitchFamily="17" charset="-128"/>
            </a:endParaRPr>
          </a:p>
        </p:txBody>
      </p:sp>
      <p:pic>
        <p:nvPicPr>
          <p:cNvPr id="55" name="図 54">
            <a:extLst>
              <a:ext uri="{FF2B5EF4-FFF2-40B4-BE49-F238E27FC236}">
                <a16:creationId xmlns:a16="http://schemas.microsoft.com/office/drawing/2014/main" id="{C9EBE283-CCDB-7A74-3A64-961A30FE461C}"/>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78797" y="4096506"/>
            <a:ext cx="1172761" cy="812697"/>
          </a:xfrm>
          <a:prstGeom prst="rect">
            <a:avLst/>
          </a:prstGeom>
          <a:ln>
            <a:noFill/>
          </a:ln>
          <a:effectLst>
            <a:softEdge rad="112500"/>
          </a:effectLst>
        </p:spPr>
      </p:pic>
      <p:pic>
        <p:nvPicPr>
          <p:cNvPr id="56" name="図 55">
            <a:extLst>
              <a:ext uri="{FF2B5EF4-FFF2-40B4-BE49-F238E27FC236}">
                <a16:creationId xmlns:a16="http://schemas.microsoft.com/office/drawing/2014/main" id="{8E896493-795F-12B3-474F-AB5D4243003C}"/>
              </a:ext>
            </a:extLst>
          </p:cNvPr>
          <p:cNvPicPr>
            <a:picLocks noChangeAspect="1"/>
          </p:cNvPicPr>
          <p:nvPr/>
        </p:nvPicPr>
        <p:blipFill rotWithShape="1">
          <a:blip r:embed="rId34">
            <a:extLst>
              <a:ext uri="{28A0092B-C50C-407E-A947-70E740481C1C}">
                <a14:useLocalDpi xmlns:a14="http://schemas.microsoft.com/office/drawing/2010/main" val="0"/>
              </a:ext>
            </a:extLst>
          </a:blip>
          <a:srcRect r="26147"/>
          <a:stretch/>
        </p:blipFill>
        <p:spPr>
          <a:xfrm>
            <a:off x="4094961" y="4105558"/>
            <a:ext cx="641176" cy="871848"/>
          </a:xfrm>
          <a:prstGeom prst="rect">
            <a:avLst/>
          </a:prstGeom>
          <a:ln>
            <a:noFill/>
          </a:ln>
          <a:effectLst>
            <a:softEdge rad="112500"/>
          </a:effectLst>
        </p:spPr>
      </p:pic>
      <p:sp>
        <p:nvSpPr>
          <p:cNvPr id="60" name="テキスト ボックス 59">
            <a:extLst>
              <a:ext uri="{FF2B5EF4-FFF2-40B4-BE49-F238E27FC236}">
                <a16:creationId xmlns:a16="http://schemas.microsoft.com/office/drawing/2014/main" id="{26C90647-E2BA-83B4-93B5-233CEAB37E76}"/>
              </a:ext>
            </a:extLst>
          </p:cNvPr>
          <p:cNvSpPr txBox="1"/>
          <p:nvPr/>
        </p:nvSpPr>
        <p:spPr>
          <a:xfrm>
            <a:off x="2449997" y="4590115"/>
            <a:ext cx="2417495" cy="246221"/>
          </a:xfrm>
          <a:prstGeom prst="rect">
            <a:avLst/>
          </a:prstGeom>
          <a:noFill/>
        </p:spPr>
        <p:txBody>
          <a:bodyPr wrap="square" rtlCol="0">
            <a:spAutoFit/>
          </a:bodyPr>
          <a:lstStyle/>
          <a:p>
            <a:r>
              <a:rPr kumimoji="1" lang="ja-JP" altLang="en-US" sz="1000" dirty="0">
                <a:latin typeface="BIZ UDP明朝 Medium" panose="02020500000000000000" pitchFamily="18" charset="-128"/>
                <a:ea typeface="BIZ UDP明朝 Medium" panose="02020500000000000000" pitchFamily="18" charset="-128"/>
              </a:rPr>
              <a:t>電気鍼</a:t>
            </a:r>
            <a:r>
              <a:rPr kumimoji="1" lang="en-US" altLang="ja-JP" sz="1000" dirty="0">
                <a:latin typeface="BIZ UDP明朝 Medium" panose="02020500000000000000" pitchFamily="18" charset="-128"/>
                <a:ea typeface="BIZ UDP明朝 Medium" panose="02020500000000000000" pitchFamily="18" charset="-128"/>
              </a:rPr>
              <a:t>plus</a:t>
            </a:r>
            <a:r>
              <a:rPr kumimoji="1" lang="ja-JP" altLang="en-US" sz="1000" dirty="0">
                <a:latin typeface="BIZ UDP明朝 Medium" panose="02020500000000000000" pitchFamily="18" charset="-128"/>
                <a:ea typeface="BIZ UDP明朝 Medium" panose="02020500000000000000" pitchFamily="18" charset="-128"/>
              </a:rPr>
              <a:t>　　　 ￥</a:t>
            </a:r>
            <a:r>
              <a:rPr kumimoji="1" lang="en-US" altLang="ja-JP" sz="1000" dirty="0">
                <a:latin typeface="BIZ UDP明朝 Medium" panose="02020500000000000000" pitchFamily="18" charset="-128"/>
                <a:ea typeface="BIZ UDP明朝 Medium" panose="02020500000000000000" pitchFamily="18" charset="-128"/>
              </a:rPr>
              <a:t>2,800</a:t>
            </a:r>
            <a:endParaRPr kumimoji="1" lang="ja-JP" altLang="en-US" sz="1000" dirty="0">
              <a:latin typeface="BIZ UDP明朝 Medium" panose="02020500000000000000" pitchFamily="18" charset="-128"/>
              <a:ea typeface="BIZ UDP明朝 Medium" panose="02020500000000000000" pitchFamily="18" charset="-128"/>
            </a:endParaRPr>
          </a:p>
        </p:txBody>
      </p:sp>
      <p:sp>
        <p:nvSpPr>
          <p:cNvPr id="61" name="テキスト ボックス 60">
            <a:extLst>
              <a:ext uri="{FF2B5EF4-FFF2-40B4-BE49-F238E27FC236}">
                <a16:creationId xmlns:a16="http://schemas.microsoft.com/office/drawing/2014/main" id="{E31500F7-7DE0-5FF1-3F73-4A9084B9A511}"/>
              </a:ext>
            </a:extLst>
          </p:cNvPr>
          <p:cNvSpPr txBox="1"/>
          <p:nvPr/>
        </p:nvSpPr>
        <p:spPr>
          <a:xfrm>
            <a:off x="1715666" y="4196488"/>
            <a:ext cx="2499179" cy="378117"/>
          </a:xfrm>
          <a:prstGeom prst="rect">
            <a:avLst/>
          </a:prstGeom>
          <a:noFill/>
        </p:spPr>
        <p:txBody>
          <a:bodyPr wrap="square" rtlCol="0">
            <a:spAutoFit/>
          </a:bodyPr>
          <a:lstStyle/>
          <a:p>
            <a:r>
              <a:rPr kumimoji="1" lang="ja-JP" altLang="en-US" sz="857" dirty="0">
                <a:latin typeface="BIZ UDP明朝 Medium" panose="02020500000000000000" pitchFamily="18" charset="-128"/>
                <a:ea typeface="BIZ UDP明朝 Medium" panose="02020500000000000000" pitchFamily="18" charset="-128"/>
              </a:rPr>
              <a:t>　　　　</a:t>
            </a:r>
            <a:r>
              <a:rPr kumimoji="1" lang="ja-JP" altLang="en-US" sz="1000" dirty="0">
                <a:latin typeface="BIZ UDP明朝 Medium" panose="02020500000000000000" pitchFamily="18" charset="-128"/>
                <a:ea typeface="BIZ UDP明朝 Medium" panose="02020500000000000000" pitchFamily="18" charset="-128"/>
              </a:rPr>
              <a:t>顔鍼</a:t>
            </a:r>
            <a:r>
              <a:rPr kumimoji="1" lang="en-US" altLang="ja-JP" sz="1000" dirty="0">
                <a:latin typeface="BIZ UDP明朝 Medium" panose="02020500000000000000" pitchFamily="18" charset="-128"/>
                <a:ea typeface="BIZ UDP明朝 Medium" panose="02020500000000000000" pitchFamily="18" charset="-128"/>
              </a:rPr>
              <a:t>×</a:t>
            </a:r>
            <a:r>
              <a:rPr kumimoji="1" lang="ja-JP" altLang="en-US" sz="1000" dirty="0">
                <a:latin typeface="BIZ UDP明朝 Medium" panose="02020500000000000000" pitchFamily="18" charset="-128"/>
                <a:ea typeface="BIZ UDP明朝 Medium" panose="02020500000000000000" pitchFamily="18" charset="-128"/>
              </a:rPr>
              <a:t>オシュレーション　　￥</a:t>
            </a:r>
            <a:r>
              <a:rPr kumimoji="1" lang="en-US" altLang="ja-JP" sz="1000" dirty="0">
                <a:latin typeface="BIZ UDP明朝 Medium" panose="02020500000000000000" pitchFamily="18" charset="-128"/>
                <a:ea typeface="BIZ UDP明朝 Medium" panose="02020500000000000000" pitchFamily="18" charset="-128"/>
              </a:rPr>
              <a:t>6,000</a:t>
            </a:r>
          </a:p>
          <a:p>
            <a:r>
              <a:rPr kumimoji="1" lang="ja-JP" altLang="en-US" sz="857" dirty="0">
                <a:latin typeface="BIZ UDP明朝 Medium" panose="02020500000000000000" pitchFamily="18" charset="-128"/>
                <a:ea typeface="BIZ UDP明朝 Medium" panose="02020500000000000000" pitchFamily="18" charset="-128"/>
              </a:rPr>
              <a:t>　　　　　　　　　　　　</a:t>
            </a:r>
            <a:r>
              <a:rPr kumimoji="1" lang="ja-JP" altLang="en-US" sz="857" dirty="0">
                <a:latin typeface="UD デジタル 教科書体 NP-B" panose="02020700000000000000" pitchFamily="18" charset="-128"/>
                <a:ea typeface="UD デジタル 教科書体 NP-B" panose="02020700000000000000" pitchFamily="18" charset="-128"/>
              </a:rPr>
              <a:t>　</a:t>
            </a:r>
          </a:p>
        </p:txBody>
      </p:sp>
      <p:sp>
        <p:nvSpPr>
          <p:cNvPr id="63" name="テキスト ボックス 62">
            <a:extLst>
              <a:ext uri="{FF2B5EF4-FFF2-40B4-BE49-F238E27FC236}">
                <a16:creationId xmlns:a16="http://schemas.microsoft.com/office/drawing/2014/main" id="{81DCD9BD-E50E-2BDA-93DB-9478B342E9CD}"/>
              </a:ext>
            </a:extLst>
          </p:cNvPr>
          <p:cNvSpPr txBox="1"/>
          <p:nvPr/>
        </p:nvSpPr>
        <p:spPr>
          <a:xfrm>
            <a:off x="1816397" y="4385180"/>
            <a:ext cx="2303338" cy="246221"/>
          </a:xfrm>
          <a:prstGeom prst="rect">
            <a:avLst/>
          </a:prstGeom>
          <a:noFill/>
        </p:spPr>
        <p:txBody>
          <a:bodyPr wrap="square">
            <a:spAutoFit/>
          </a:bodyPr>
          <a:lstStyle/>
          <a:p>
            <a:r>
              <a:rPr kumimoji="1" lang="ja-JP" altLang="en-US" sz="1000" dirty="0">
                <a:latin typeface="BIZ UDP明朝 Medium" panose="02020500000000000000" pitchFamily="18" charset="-128"/>
                <a:ea typeface="BIZ UDP明朝 Medium" panose="02020500000000000000" pitchFamily="18" charset="-128"/>
              </a:rPr>
              <a:t>顔・頭鍼</a:t>
            </a:r>
            <a:r>
              <a:rPr kumimoji="1" lang="en-US" altLang="ja-JP" sz="1000" dirty="0">
                <a:latin typeface="BIZ UDP明朝 Medium" panose="02020500000000000000" pitchFamily="18" charset="-128"/>
                <a:ea typeface="BIZ UDP明朝 Medium" panose="02020500000000000000" pitchFamily="18" charset="-128"/>
              </a:rPr>
              <a:t>×</a:t>
            </a:r>
            <a:r>
              <a:rPr kumimoji="1" lang="ja-JP" altLang="en-US" sz="1000" dirty="0">
                <a:latin typeface="BIZ UDP明朝 Medium" panose="02020500000000000000" pitchFamily="18" charset="-128"/>
                <a:ea typeface="BIZ UDP明朝 Medium" panose="02020500000000000000" pitchFamily="18" charset="-128"/>
              </a:rPr>
              <a:t>オシュレーション    ￥</a:t>
            </a:r>
            <a:r>
              <a:rPr kumimoji="1" lang="en-US" altLang="ja-JP" sz="1000" dirty="0">
                <a:latin typeface="BIZ UDP明朝 Medium" panose="02020500000000000000" pitchFamily="18" charset="-128"/>
                <a:ea typeface="BIZ UDP明朝 Medium" panose="02020500000000000000" pitchFamily="18" charset="-128"/>
              </a:rPr>
              <a:t>8,800</a:t>
            </a:r>
          </a:p>
        </p:txBody>
      </p:sp>
      <p:sp>
        <p:nvSpPr>
          <p:cNvPr id="1025" name="テキスト ボックス 1024">
            <a:extLst>
              <a:ext uri="{FF2B5EF4-FFF2-40B4-BE49-F238E27FC236}">
                <a16:creationId xmlns:a16="http://schemas.microsoft.com/office/drawing/2014/main" id="{1B647973-2080-F686-B006-F0EE48BFC5D3}"/>
              </a:ext>
            </a:extLst>
          </p:cNvPr>
          <p:cNvSpPr txBox="1"/>
          <p:nvPr/>
        </p:nvSpPr>
        <p:spPr>
          <a:xfrm>
            <a:off x="1348807" y="3854989"/>
            <a:ext cx="2830544" cy="268215"/>
          </a:xfrm>
          <a:prstGeom prst="rect">
            <a:avLst/>
          </a:prstGeom>
          <a:noFill/>
        </p:spPr>
        <p:txBody>
          <a:bodyPr wrap="square">
            <a:spAutoFit/>
          </a:bodyPr>
          <a:lstStyle/>
          <a:p>
            <a:r>
              <a:rPr lang="ja-JP" altLang="en-US" sz="1143" dirty="0">
                <a:solidFill>
                  <a:srgbClr val="FF3300"/>
                </a:solidFill>
                <a:latin typeface="BIZ UDP明朝 Medium" panose="02020500000000000000" pitchFamily="18" charset="-128"/>
                <a:ea typeface="BIZ UDP明朝 Medium" panose="02020500000000000000" pitchFamily="18" charset="-128"/>
              </a:rPr>
              <a:t>即予約満員！人気イベント不定期開催中</a:t>
            </a:r>
          </a:p>
        </p:txBody>
      </p:sp>
      <p:pic>
        <p:nvPicPr>
          <p:cNvPr id="1027" name="Picture 4" descr="ソース画像を表示">
            <a:extLst>
              <a:ext uri="{FF2B5EF4-FFF2-40B4-BE49-F238E27FC236}">
                <a16:creationId xmlns:a16="http://schemas.microsoft.com/office/drawing/2014/main" id="{560A49F6-6B5D-34CC-3EDD-FB8DCB518F3C}"/>
              </a:ext>
            </a:extLst>
          </p:cNvPr>
          <p:cNvPicPr>
            <a:picLocks noChangeAspect="1" noChangeArrowheads="1"/>
          </p:cNvPicPr>
          <p:nvPr/>
        </p:nvPicPr>
        <p:blipFill>
          <a:blip r:embed="rId35">
            <a:extLst>
              <a:ext uri="{BEBA8EAE-BF5A-486C-A8C5-ECC9F3942E4B}">
                <a14:imgProps xmlns:a14="http://schemas.microsoft.com/office/drawing/2010/main">
                  <a14:imgLayer r:embed="rId36">
                    <a14:imgEffect>
                      <a14:backgroundRemoval t="9873" b="89873" l="9916" r="93249">
                        <a14:foregroundMark x1="32489" y1="24810" x2="41561" y2="46835"/>
                        <a14:foregroundMark x1="41561" y1="46835" x2="60759" y2="51899"/>
                        <a14:foregroundMark x1="60759" y1="51899" x2="61181" y2="51139"/>
                        <a14:foregroundMark x1="63502" y1="31392" x2="46835" y2="49620"/>
                        <a14:foregroundMark x1="46835" y1="49620" x2="20675" y2="62025"/>
                        <a14:foregroundMark x1="20675" y1="62025" x2="19198" y2="62025"/>
                        <a14:foregroundMark x1="83122" y1="47595" x2="66667" y2="65316"/>
                        <a14:foregroundMark x1="66667" y1="65316" x2="42827" y2="72152"/>
                        <a14:foregroundMark x1="42827" y1="72152" x2="41772" y2="70633"/>
                        <a14:foregroundMark x1="39662" y1="57215" x2="72152" y2="57722"/>
                        <a14:foregroundMark x1="72152" y1="57722" x2="72574" y2="55949"/>
                        <a14:foregroundMark x1="23629" y1="34937" x2="13924" y2="52405"/>
                        <a14:foregroundMark x1="13924" y1="52405" x2="14135" y2="52911"/>
                        <a14:foregroundMark x1="48312" y1="24051" x2="74684" y2="42278"/>
                        <a14:foregroundMark x1="43460" y1="33924" x2="24473" y2="46582"/>
                        <a14:foregroundMark x1="26160" y1="25063" x2="29747" y2="21519"/>
                        <a14:foregroundMark x1="49156" y1="16962" x2="55063" y2="17722"/>
                        <a14:foregroundMark x1="67932" y1="25063" x2="77215" y2="32911"/>
                        <a14:foregroundMark x1="83544" y1="40253" x2="85232" y2="52658"/>
                        <a14:foregroundMark x1="89241" y1="58987" x2="75738" y2="68354"/>
                        <a14:foregroundMark x1="82068" y1="70633" x2="59494" y2="75190"/>
                        <a14:foregroundMark x1="35654" y1="68861" x2="24684" y2="71139"/>
                        <a14:foregroundMark x1="92616" y1="54684" x2="93249" y2="58228"/>
                      </a14:backgroundRemoval>
                    </a14:imgEffect>
                  </a14:imgLayer>
                </a14:imgProps>
              </a:ext>
              <a:ext uri="{28A0092B-C50C-407E-A947-70E740481C1C}">
                <a14:useLocalDpi xmlns:a14="http://schemas.microsoft.com/office/drawing/2010/main" val="0"/>
              </a:ext>
            </a:extLst>
          </a:blip>
          <a:srcRect/>
          <a:stretch>
            <a:fillRect/>
          </a:stretch>
        </p:blipFill>
        <p:spPr bwMode="auto">
          <a:xfrm>
            <a:off x="3824936" y="3478433"/>
            <a:ext cx="1140960" cy="826649"/>
          </a:xfrm>
          <a:prstGeom prst="rect">
            <a:avLst/>
          </a:prstGeom>
          <a:noFill/>
          <a:extLst>
            <a:ext uri="{909E8E84-426E-40DD-AFC4-6F175D3DCCD1}">
              <a14:hiddenFill xmlns:a14="http://schemas.microsoft.com/office/drawing/2010/main">
                <a:solidFill>
                  <a:srgbClr val="FFFFFF"/>
                </a:solidFill>
              </a14:hiddenFill>
            </a:ext>
          </a:extLst>
        </p:spPr>
      </p:pic>
      <p:sp>
        <p:nvSpPr>
          <p:cNvPr id="1028" name="テキスト ボックス 1027">
            <a:extLst>
              <a:ext uri="{FF2B5EF4-FFF2-40B4-BE49-F238E27FC236}">
                <a16:creationId xmlns:a16="http://schemas.microsoft.com/office/drawing/2014/main" id="{B39C448B-E893-596F-E3D8-A6BCEAD8EA24}"/>
              </a:ext>
            </a:extLst>
          </p:cNvPr>
          <p:cNvSpPr txBox="1"/>
          <p:nvPr/>
        </p:nvSpPr>
        <p:spPr>
          <a:xfrm>
            <a:off x="3601276" y="3680803"/>
            <a:ext cx="1593899" cy="488019"/>
          </a:xfrm>
          <a:prstGeom prst="rect">
            <a:avLst/>
          </a:prstGeom>
          <a:noFill/>
        </p:spPr>
        <p:txBody>
          <a:bodyPr wrap="square" rtlCol="0">
            <a:spAutoFit/>
          </a:bodyPr>
          <a:lstStyle/>
          <a:p>
            <a:pPr algn="ctr"/>
            <a:r>
              <a:rPr kumimoji="1" lang="ja-JP" altLang="en-US" sz="857" dirty="0">
                <a:latin typeface="UD デジタル 教科書体 NP-R" panose="02020400000000000000" pitchFamily="18" charset="-128"/>
                <a:ea typeface="UD デジタル 教科書体 NP-R" panose="02020400000000000000" pitchFamily="18" charset="-128"/>
              </a:rPr>
              <a:t>女性鍼灸師を</a:t>
            </a:r>
            <a:endParaRPr kumimoji="1" lang="en-US" altLang="ja-JP" sz="857" dirty="0">
              <a:latin typeface="UD デジタル 教科書体 NP-R" panose="02020400000000000000" pitchFamily="18" charset="-128"/>
              <a:ea typeface="UD デジタル 教科書体 NP-R" panose="02020400000000000000" pitchFamily="18" charset="-128"/>
            </a:endParaRPr>
          </a:p>
          <a:p>
            <a:pPr algn="ctr"/>
            <a:r>
              <a:rPr kumimoji="1" lang="ja-JP" altLang="en-US" sz="857" dirty="0">
                <a:latin typeface="UD デジタル 教科書体 NP-R" panose="02020400000000000000" pitchFamily="18" charset="-128"/>
                <a:ea typeface="UD デジタル 教科書体 NP-R" panose="02020400000000000000" pitchFamily="18" charset="-128"/>
              </a:rPr>
              <a:t>招いて限定</a:t>
            </a:r>
            <a:endParaRPr kumimoji="1" lang="en-US" altLang="ja-JP" sz="857" dirty="0">
              <a:latin typeface="UD デジタル 教科書体 NP-R" panose="02020400000000000000" pitchFamily="18" charset="-128"/>
              <a:ea typeface="UD デジタル 教科書体 NP-R" panose="02020400000000000000" pitchFamily="18" charset="-128"/>
            </a:endParaRPr>
          </a:p>
          <a:p>
            <a:pPr algn="ctr"/>
            <a:r>
              <a:rPr kumimoji="1" lang="ja-JP" altLang="en-US" sz="857" dirty="0">
                <a:latin typeface="UD デジタル 教科書体 NP-R" panose="02020400000000000000" pitchFamily="18" charset="-128"/>
                <a:ea typeface="UD デジタル 教科書体 NP-R" panose="02020400000000000000" pitchFamily="18" charset="-128"/>
              </a:rPr>
              <a:t>イベント</a:t>
            </a:r>
            <a:r>
              <a:rPr kumimoji="1" lang="en-US" altLang="ja-JP" sz="857" dirty="0">
                <a:latin typeface="UD デジタル 教科書体 NP-R" panose="02020400000000000000" pitchFamily="18" charset="-128"/>
                <a:ea typeface="UD デジタル 教科書体 NP-R" panose="02020400000000000000" pitchFamily="18" charset="-128"/>
              </a:rPr>
              <a:t>☆</a:t>
            </a:r>
            <a:endParaRPr kumimoji="1" lang="ja-JP" altLang="en-US" sz="857" dirty="0">
              <a:latin typeface="UD デジタル 教科書体 NP-R" panose="02020400000000000000" pitchFamily="18" charset="-128"/>
              <a:ea typeface="UD デジタル 教科書体 NP-R" panose="02020400000000000000" pitchFamily="18" charset="-128"/>
            </a:endParaRPr>
          </a:p>
        </p:txBody>
      </p:sp>
      <p:sp>
        <p:nvSpPr>
          <p:cNvPr id="1033" name="テキスト ボックス 1032">
            <a:extLst>
              <a:ext uri="{FF2B5EF4-FFF2-40B4-BE49-F238E27FC236}">
                <a16:creationId xmlns:a16="http://schemas.microsoft.com/office/drawing/2014/main" id="{232655F3-2693-3B5E-7A46-B2EE127442BA}"/>
              </a:ext>
            </a:extLst>
          </p:cNvPr>
          <p:cNvSpPr txBox="1"/>
          <p:nvPr/>
        </p:nvSpPr>
        <p:spPr>
          <a:xfrm>
            <a:off x="2980389" y="2685891"/>
            <a:ext cx="523131" cy="213264"/>
          </a:xfrm>
          <a:prstGeom prst="rect">
            <a:avLst/>
          </a:prstGeom>
          <a:noFill/>
        </p:spPr>
        <p:txBody>
          <a:bodyPr wrap="square" rtlCol="0">
            <a:spAutoFit/>
          </a:bodyPr>
          <a:lstStyle/>
          <a:p>
            <a:r>
              <a:rPr kumimoji="1" lang="ja-JP" altLang="en-US" sz="786" dirty="0">
                <a:latin typeface="BIZ UDP明朝 Medium" panose="02020500000000000000" pitchFamily="18" charset="-128"/>
                <a:ea typeface="BIZ UDP明朝 Medium" panose="02020500000000000000" pitchFamily="18" charset="-128"/>
              </a:rPr>
              <a:t>ハリ</a:t>
            </a:r>
          </a:p>
        </p:txBody>
      </p:sp>
      <p:sp>
        <p:nvSpPr>
          <p:cNvPr id="1035" name="テキスト ボックス 1034">
            <a:extLst>
              <a:ext uri="{FF2B5EF4-FFF2-40B4-BE49-F238E27FC236}">
                <a16:creationId xmlns:a16="http://schemas.microsoft.com/office/drawing/2014/main" id="{06169C4B-CCB1-A0EA-C0AD-3398FCDFAFA5}"/>
              </a:ext>
            </a:extLst>
          </p:cNvPr>
          <p:cNvSpPr txBox="1"/>
          <p:nvPr/>
        </p:nvSpPr>
        <p:spPr>
          <a:xfrm>
            <a:off x="2956306" y="2893008"/>
            <a:ext cx="523131" cy="213264"/>
          </a:xfrm>
          <a:prstGeom prst="rect">
            <a:avLst/>
          </a:prstGeom>
          <a:noFill/>
        </p:spPr>
        <p:txBody>
          <a:bodyPr wrap="square" rtlCol="0">
            <a:spAutoFit/>
          </a:bodyPr>
          <a:lstStyle/>
          <a:p>
            <a:r>
              <a:rPr kumimoji="1" lang="ja-JP" altLang="en-US" sz="786" dirty="0">
                <a:latin typeface="BIZ UDP明朝 Medium" panose="02020500000000000000" pitchFamily="18" charset="-128"/>
                <a:ea typeface="BIZ UDP明朝 Medium" panose="02020500000000000000" pitchFamily="18" charset="-128"/>
              </a:rPr>
              <a:t>くすみ</a:t>
            </a:r>
          </a:p>
        </p:txBody>
      </p:sp>
      <p:sp>
        <p:nvSpPr>
          <p:cNvPr id="1037" name="テキスト ボックス 1036">
            <a:extLst>
              <a:ext uri="{FF2B5EF4-FFF2-40B4-BE49-F238E27FC236}">
                <a16:creationId xmlns:a16="http://schemas.microsoft.com/office/drawing/2014/main" id="{56496C9C-8D72-732F-9255-859692F21D38}"/>
              </a:ext>
            </a:extLst>
          </p:cNvPr>
          <p:cNvSpPr txBox="1"/>
          <p:nvPr/>
        </p:nvSpPr>
        <p:spPr>
          <a:xfrm>
            <a:off x="2973646" y="3112648"/>
            <a:ext cx="523131" cy="213264"/>
          </a:xfrm>
          <a:prstGeom prst="rect">
            <a:avLst/>
          </a:prstGeom>
          <a:noFill/>
        </p:spPr>
        <p:txBody>
          <a:bodyPr wrap="square" rtlCol="0">
            <a:spAutoFit/>
          </a:bodyPr>
          <a:lstStyle/>
          <a:p>
            <a:r>
              <a:rPr kumimoji="1" lang="ja-JP" altLang="en-US" sz="786" dirty="0">
                <a:latin typeface="BIZ UDP明朝 Medium" panose="02020500000000000000" pitchFamily="18" charset="-128"/>
                <a:ea typeface="BIZ UDP明朝 Medium" panose="02020500000000000000" pitchFamily="18" charset="-128"/>
              </a:rPr>
              <a:t>しわ</a:t>
            </a:r>
          </a:p>
        </p:txBody>
      </p:sp>
      <p:sp>
        <p:nvSpPr>
          <p:cNvPr id="1041" name="テキスト ボックス 1040">
            <a:extLst>
              <a:ext uri="{FF2B5EF4-FFF2-40B4-BE49-F238E27FC236}">
                <a16:creationId xmlns:a16="http://schemas.microsoft.com/office/drawing/2014/main" id="{86222291-43E4-FB8A-F8C8-8BE3B8CF8D8A}"/>
              </a:ext>
            </a:extLst>
          </p:cNvPr>
          <p:cNvSpPr txBox="1"/>
          <p:nvPr/>
        </p:nvSpPr>
        <p:spPr>
          <a:xfrm>
            <a:off x="758637" y="2679117"/>
            <a:ext cx="445881" cy="334194"/>
          </a:xfrm>
          <a:prstGeom prst="rect">
            <a:avLst/>
          </a:prstGeom>
          <a:noFill/>
        </p:spPr>
        <p:txBody>
          <a:bodyPr wrap="square">
            <a:spAutoFit/>
          </a:bodyPr>
          <a:lstStyle/>
          <a:p>
            <a:r>
              <a:rPr kumimoji="1" lang="ja-JP" altLang="en-US" sz="786" dirty="0">
                <a:latin typeface="BIZ UDP明朝 Medium" panose="02020500000000000000" pitchFamily="18" charset="-128"/>
                <a:ea typeface="BIZ UDP明朝 Medium" panose="02020500000000000000" pitchFamily="18" charset="-128"/>
              </a:rPr>
              <a:t>疲労感</a:t>
            </a:r>
          </a:p>
        </p:txBody>
      </p:sp>
      <p:sp>
        <p:nvSpPr>
          <p:cNvPr id="1043" name="テキスト ボックス 1042">
            <a:extLst>
              <a:ext uri="{FF2B5EF4-FFF2-40B4-BE49-F238E27FC236}">
                <a16:creationId xmlns:a16="http://schemas.microsoft.com/office/drawing/2014/main" id="{A1362BE5-36B3-9BE4-73CC-1F51A4879C7C}"/>
              </a:ext>
            </a:extLst>
          </p:cNvPr>
          <p:cNvSpPr txBox="1"/>
          <p:nvPr/>
        </p:nvSpPr>
        <p:spPr>
          <a:xfrm>
            <a:off x="705654" y="2886235"/>
            <a:ext cx="605085" cy="213264"/>
          </a:xfrm>
          <a:prstGeom prst="rect">
            <a:avLst/>
          </a:prstGeom>
          <a:noFill/>
        </p:spPr>
        <p:txBody>
          <a:bodyPr wrap="square">
            <a:spAutoFit/>
          </a:bodyPr>
          <a:lstStyle/>
          <a:p>
            <a:r>
              <a:rPr kumimoji="1" lang="ja-JP" altLang="en-US" sz="786" dirty="0">
                <a:latin typeface="BIZ UDP明朝 Medium" panose="02020500000000000000" pitchFamily="18" charset="-128"/>
                <a:ea typeface="BIZ UDP明朝 Medium" panose="02020500000000000000" pitchFamily="18" charset="-128"/>
              </a:rPr>
              <a:t>眼精疲労</a:t>
            </a:r>
          </a:p>
        </p:txBody>
      </p:sp>
      <p:sp>
        <p:nvSpPr>
          <p:cNvPr id="1044" name="テキスト ボックス 1043">
            <a:extLst>
              <a:ext uri="{FF2B5EF4-FFF2-40B4-BE49-F238E27FC236}">
                <a16:creationId xmlns:a16="http://schemas.microsoft.com/office/drawing/2014/main" id="{2183C484-5E2C-9372-ED70-C07801034BD9}"/>
              </a:ext>
            </a:extLst>
          </p:cNvPr>
          <p:cNvSpPr txBox="1"/>
          <p:nvPr/>
        </p:nvSpPr>
        <p:spPr>
          <a:xfrm>
            <a:off x="722031" y="3110692"/>
            <a:ext cx="605085" cy="213264"/>
          </a:xfrm>
          <a:prstGeom prst="rect">
            <a:avLst/>
          </a:prstGeom>
          <a:noFill/>
        </p:spPr>
        <p:txBody>
          <a:bodyPr wrap="square">
            <a:spAutoFit/>
          </a:bodyPr>
          <a:lstStyle/>
          <a:p>
            <a:r>
              <a:rPr kumimoji="1" lang="ja-JP" altLang="en-US" sz="786" dirty="0">
                <a:latin typeface="BIZ UDP明朝 Medium" panose="02020500000000000000" pitchFamily="18" charset="-128"/>
                <a:ea typeface="BIZ UDP明朝 Medium" panose="02020500000000000000" pitchFamily="18" charset="-128"/>
              </a:rPr>
              <a:t>睡眠不足</a:t>
            </a:r>
          </a:p>
        </p:txBody>
      </p:sp>
      <p:sp>
        <p:nvSpPr>
          <p:cNvPr id="1045" name="テキスト ボックス 1044">
            <a:extLst>
              <a:ext uri="{FF2B5EF4-FFF2-40B4-BE49-F238E27FC236}">
                <a16:creationId xmlns:a16="http://schemas.microsoft.com/office/drawing/2014/main" id="{2D625C48-03A9-0B51-809D-2437FEB151A5}"/>
              </a:ext>
            </a:extLst>
          </p:cNvPr>
          <p:cNvSpPr txBox="1"/>
          <p:nvPr/>
        </p:nvSpPr>
        <p:spPr>
          <a:xfrm>
            <a:off x="1642015" y="3118376"/>
            <a:ext cx="1206161" cy="356123"/>
          </a:xfrm>
          <a:prstGeom prst="rect">
            <a:avLst/>
          </a:prstGeom>
          <a:noFill/>
        </p:spPr>
        <p:txBody>
          <a:bodyPr wrap="square" rtlCol="0">
            <a:spAutoFit/>
          </a:bodyPr>
          <a:lstStyle/>
          <a:p>
            <a:r>
              <a:rPr kumimoji="1" lang="ja-JP" altLang="en-US" sz="1714" dirty="0">
                <a:solidFill>
                  <a:srgbClr val="FF0000"/>
                </a:solidFill>
                <a:latin typeface="BIZ UDP明朝 Medium" panose="02020500000000000000" pitchFamily="18" charset="-128"/>
                <a:ea typeface="BIZ UDP明朝 Medium" panose="02020500000000000000" pitchFamily="18" charset="-128"/>
              </a:rPr>
              <a:t>￥</a:t>
            </a:r>
            <a:r>
              <a:rPr kumimoji="1" lang="en-US" altLang="ja-JP" sz="1714" dirty="0">
                <a:solidFill>
                  <a:srgbClr val="FF0000"/>
                </a:solidFill>
                <a:latin typeface="BIZ UDP明朝 Medium" panose="02020500000000000000" pitchFamily="18" charset="-128"/>
                <a:ea typeface="BIZ UDP明朝 Medium" panose="02020500000000000000" pitchFamily="18" charset="-128"/>
              </a:rPr>
              <a:t>5,000</a:t>
            </a:r>
            <a:endParaRPr kumimoji="1" lang="ja-JP" altLang="en-US" sz="1714" dirty="0">
              <a:solidFill>
                <a:srgbClr val="FF0000"/>
              </a:solidFill>
              <a:latin typeface="BIZ UDP明朝 Medium" panose="02020500000000000000" pitchFamily="18" charset="-128"/>
              <a:ea typeface="BIZ UDP明朝 Medium" panose="02020500000000000000" pitchFamily="18" charset="-128"/>
            </a:endParaRPr>
          </a:p>
        </p:txBody>
      </p:sp>
      <p:sp>
        <p:nvSpPr>
          <p:cNvPr id="1048" name="テキスト ボックス 1047">
            <a:extLst>
              <a:ext uri="{FF2B5EF4-FFF2-40B4-BE49-F238E27FC236}">
                <a16:creationId xmlns:a16="http://schemas.microsoft.com/office/drawing/2014/main" id="{EAE0D7F3-DE54-637B-D010-07423E4C9995}"/>
              </a:ext>
            </a:extLst>
          </p:cNvPr>
          <p:cNvSpPr txBox="1"/>
          <p:nvPr/>
        </p:nvSpPr>
        <p:spPr>
          <a:xfrm>
            <a:off x="1063045" y="2684039"/>
            <a:ext cx="1624812" cy="290208"/>
          </a:xfrm>
          <a:prstGeom prst="rect">
            <a:avLst/>
          </a:prstGeom>
          <a:noFill/>
        </p:spPr>
        <p:txBody>
          <a:bodyPr wrap="square" rtlCol="0">
            <a:spAutoFit/>
          </a:bodyPr>
          <a:lstStyle/>
          <a:p>
            <a:pPr algn="ctr"/>
            <a:r>
              <a:rPr kumimoji="1" lang="ja-JP" altLang="en-US" sz="643" dirty="0">
                <a:latin typeface="BIZ UDP明朝 Medium" panose="02020500000000000000" pitchFamily="18" charset="-128"/>
                <a:ea typeface="BIZ UDP明朝 Medium" panose="02020500000000000000" pitchFamily="18" charset="-128"/>
              </a:rPr>
              <a:t>深部振動マッサージ　眼精疲労ケア</a:t>
            </a:r>
            <a:endParaRPr kumimoji="1" lang="en-US" altLang="ja-JP" sz="643" dirty="0">
              <a:latin typeface="BIZ UDP明朝 Medium" panose="02020500000000000000" pitchFamily="18" charset="-128"/>
              <a:ea typeface="BIZ UDP明朝 Medium" panose="02020500000000000000" pitchFamily="18" charset="-128"/>
            </a:endParaRPr>
          </a:p>
          <a:p>
            <a:pPr algn="ctr"/>
            <a:r>
              <a:rPr kumimoji="1" lang="ja-JP" altLang="en-US" sz="643" dirty="0">
                <a:latin typeface="BIZ UDP明朝 Medium" panose="02020500000000000000" pitchFamily="18" charset="-128"/>
                <a:ea typeface="BIZ UDP明朝 Medium" panose="02020500000000000000" pitchFamily="18" charset="-128"/>
              </a:rPr>
              <a:t>ブレインヘッドスパ</a:t>
            </a:r>
          </a:p>
        </p:txBody>
      </p:sp>
      <p:sp>
        <p:nvSpPr>
          <p:cNvPr id="1049" name="テキスト ボックス 1048">
            <a:extLst>
              <a:ext uri="{FF2B5EF4-FFF2-40B4-BE49-F238E27FC236}">
                <a16:creationId xmlns:a16="http://schemas.microsoft.com/office/drawing/2014/main" id="{CC51E88C-2A4B-2153-E337-B52BE5B30885}"/>
              </a:ext>
            </a:extLst>
          </p:cNvPr>
          <p:cNvSpPr txBox="1"/>
          <p:nvPr/>
        </p:nvSpPr>
        <p:spPr>
          <a:xfrm>
            <a:off x="1219364" y="3044972"/>
            <a:ext cx="1321343" cy="191271"/>
          </a:xfrm>
          <a:prstGeom prst="rect">
            <a:avLst/>
          </a:prstGeom>
          <a:noFill/>
        </p:spPr>
        <p:txBody>
          <a:bodyPr wrap="square" rtlCol="0">
            <a:spAutoFit/>
          </a:bodyPr>
          <a:lstStyle/>
          <a:p>
            <a:r>
              <a:rPr kumimoji="1" lang="ja-JP" altLang="en-US" sz="643" dirty="0">
                <a:latin typeface="BIZ UDP明朝 Medium" panose="02020500000000000000" pitchFamily="18" charset="-128"/>
                <a:ea typeface="BIZ UDP明朝 Medium" panose="02020500000000000000" pitchFamily="18" charset="-128"/>
              </a:rPr>
              <a:t>通常価格￥</a:t>
            </a:r>
            <a:r>
              <a:rPr kumimoji="1" lang="en-US" altLang="ja-JP" sz="643" dirty="0">
                <a:latin typeface="BIZ UDP明朝 Medium" panose="02020500000000000000" pitchFamily="18" charset="-128"/>
                <a:ea typeface="BIZ UDP明朝 Medium" panose="02020500000000000000" pitchFamily="18" charset="-128"/>
              </a:rPr>
              <a:t>7,800</a:t>
            </a:r>
            <a:endParaRPr kumimoji="1" lang="ja-JP" altLang="en-US" sz="643" dirty="0">
              <a:latin typeface="BIZ UDP明朝 Medium" panose="02020500000000000000" pitchFamily="18" charset="-128"/>
              <a:ea typeface="BIZ UDP明朝 Medium" panose="02020500000000000000" pitchFamily="18" charset="-128"/>
            </a:endParaRPr>
          </a:p>
        </p:txBody>
      </p:sp>
      <p:sp>
        <p:nvSpPr>
          <p:cNvPr id="1051" name="矢印: 右 1050">
            <a:extLst>
              <a:ext uri="{FF2B5EF4-FFF2-40B4-BE49-F238E27FC236}">
                <a16:creationId xmlns:a16="http://schemas.microsoft.com/office/drawing/2014/main" id="{588F28EE-379E-8E58-F78F-96BF65495368}"/>
              </a:ext>
            </a:extLst>
          </p:cNvPr>
          <p:cNvSpPr/>
          <p:nvPr/>
        </p:nvSpPr>
        <p:spPr>
          <a:xfrm>
            <a:off x="1540729" y="3253222"/>
            <a:ext cx="154452" cy="10249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62" dirty="0"/>
          </a:p>
        </p:txBody>
      </p:sp>
      <p:sp>
        <p:nvSpPr>
          <p:cNvPr id="1053" name="テキスト ボックス 1052">
            <a:extLst>
              <a:ext uri="{FF2B5EF4-FFF2-40B4-BE49-F238E27FC236}">
                <a16:creationId xmlns:a16="http://schemas.microsoft.com/office/drawing/2014/main" id="{74428A66-8F6A-42A7-29F8-10C98C66CA15}"/>
              </a:ext>
            </a:extLst>
          </p:cNvPr>
          <p:cNvSpPr txBox="1"/>
          <p:nvPr/>
        </p:nvSpPr>
        <p:spPr>
          <a:xfrm>
            <a:off x="3795263" y="2219678"/>
            <a:ext cx="1092029" cy="207749"/>
          </a:xfrm>
          <a:prstGeom prst="rect">
            <a:avLst/>
          </a:prstGeom>
          <a:noFill/>
        </p:spPr>
        <p:txBody>
          <a:bodyPr wrap="square">
            <a:spAutoFit/>
          </a:bodyPr>
          <a:lstStyle/>
          <a:p>
            <a:r>
              <a:rPr kumimoji="1" lang="ja-JP" altLang="en-US" sz="750" dirty="0">
                <a:latin typeface="BIZ UDP明朝 Medium" panose="02020500000000000000" pitchFamily="18" charset="-128"/>
                <a:ea typeface="BIZ UDP明朝 Medium" panose="02020500000000000000" pitchFamily="18" charset="-128"/>
              </a:rPr>
              <a:t>　</a:t>
            </a:r>
            <a:r>
              <a:rPr kumimoji="1" lang="ja-JP" altLang="en-US" sz="643" dirty="0">
                <a:latin typeface="BIZ UDP明朝 Medium" panose="02020500000000000000" pitchFamily="18" charset="-128"/>
                <a:ea typeface="BIZ UDP明朝 Medium" panose="02020500000000000000" pitchFamily="18" charset="-128"/>
              </a:rPr>
              <a:t>レベルアップして再登場</a:t>
            </a:r>
            <a:endParaRPr kumimoji="1" lang="en-US" altLang="ja-JP" sz="750" dirty="0">
              <a:latin typeface="BIZ UDP明朝 Medium" panose="02020500000000000000" pitchFamily="18" charset="-128"/>
              <a:ea typeface="BIZ UDP明朝 Medium" panose="02020500000000000000" pitchFamily="18" charset="-128"/>
            </a:endParaRPr>
          </a:p>
        </p:txBody>
      </p:sp>
      <p:sp>
        <p:nvSpPr>
          <p:cNvPr id="1054" name="テキスト ボックス 1053">
            <a:extLst>
              <a:ext uri="{FF2B5EF4-FFF2-40B4-BE49-F238E27FC236}">
                <a16:creationId xmlns:a16="http://schemas.microsoft.com/office/drawing/2014/main" id="{17B77BBE-E192-721C-15E1-7F29F71E283B}"/>
              </a:ext>
            </a:extLst>
          </p:cNvPr>
          <p:cNvSpPr txBox="1"/>
          <p:nvPr/>
        </p:nvSpPr>
        <p:spPr>
          <a:xfrm>
            <a:off x="3293163" y="2677296"/>
            <a:ext cx="1624812" cy="389145"/>
          </a:xfrm>
          <a:prstGeom prst="rect">
            <a:avLst/>
          </a:prstGeom>
          <a:noFill/>
        </p:spPr>
        <p:txBody>
          <a:bodyPr wrap="square" rtlCol="0">
            <a:spAutoFit/>
          </a:bodyPr>
          <a:lstStyle/>
          <a:p>
            <a:pPr algn="ctr"/>
            <a:r>
              <a:rPr kumimoji="1" lang="ja-JP" altLang="en-US" sz="643" dirty="0">
                <a:latin typeface="BIZ UDP明朝 Medium" panose="02020500000000000000" pitchFamily="18" charset="-128"/>
                <a:ea typeface="BIZ UDP明朝 Medium" panose="02020500000000000000" pitchFamily="18" charset="-128"/>
              </a:rPr>
              <a:t>クレンジング・洗顔・</a:t>
            </a:r>
            <a:r>
              <a:rPr kumimoji="1" lang="en-US" altLang="ja-JP" sz="643" dirty="0">
                <a:latin typeface="BIZ UDP明朝 Medium" panose="02020500000000000000" pitchFamily="18" charset="-128"/>
                <a:ea typeface="BIZ UDP明朝 Medium" panose="02020500000000000000" pitchFamily="18" charset="-128"/>
              </a:rPr>
              <a:t>APP</a:t>
            </a:r>
            <a:r>
              <a:rPr kumimoji="1" lang="ja-JP" altLang="en-US" sz="643" dirty="0">
                <a:latin typeface="BIZ UDP明朝 Medium" panose="02020500000000000000" pitchFamily="18" charset="-128"/>
                <a:ea typeface="BIZ UDP明朝 Medium" panose="02020500000000000000" pitchFamily="18" charset="-128"/>
              </a:rPr>
              <a:t>ビタミンマスク</a:t>
            </a:r>
            <a:endParaRPr kumimoji="1" lang="en-US" altLang="ja-JP" sz="643" dirty="0">
              <a:latin typeface="BIZ UDP明朝 Medium" panose="02020500000000000000" pitchFamily="18" charset="-128"/>
              <a:ea typeface="BIZ UDP明朝 Medium" panose="02020500000000000000" pitchFamily="18" charset="-128"/>
            </a:endParaRPr>
          </a:p>
          <a:p>
            <a:pPr algn="ctr"/>
            <a:r>
              <a:rPr kumimoji="1" lang="ja-JP" altLang="en-US" sz="643" dirty="0">
                <a:latin typeface="BIZ UDP明朝 Medium" panose="02020500000000000000" pitchFamily="18" charset="-128"/>
                <a:ea typeface="BIZ UDP明朝 Medium" panose="02020500000000000000" pitchFamily="18" charset="-128"/>
              </a:rPr>
              <a:t>頭皮マッサージ・ニードルピーリング</a:t>
            </a:r>
            <a:endParaRPr kumimoji="1" lang="en-US" altLang="ja-JP" sz="643" dirty="0">
              <a:latin typeface="BIZ UDP明朝 Medium" panose="02020500000000000000" pitchFamily="18" charset="-128"/>
              <a:ea typeface="BIZ UDP明朝 Medium" panose="02020500000000000000" pitchFamily="18" charset="-128"/>
            </a:endParaRPr>
          </a:p>
          <a:p>
            <a:pPr algn="ctr"/>
            <a:r>
              <a:rPr kumimoji="1" lang="ja-JP" altLang="en-US" sz="643" dirty="0">
                <a:latin typeface="BIZ UDP明朝 Medium" panose="02020500000000000000" pitchFamily="18" charset="-128"/>
                <a:ea typeface="BIZ UDP明朝 Medium" panose="02020500000000000000" pitchFamily="18" charset="-128"/>
              </a:rPr>
              <a:t>ビタミンローションマッサージ・お仕上げ</a:t>
            </a:r>
            <a:endParaRPr kumimoji="1" lang="en-US" altLang="ja-JP" sz="643" dirty="0">
              <a:latin typeface="BIZ UDP明朝 Medium" panose="02020500000000000000" pitchFamily="18" charset="-128"/>
              <a:ea typeface="BIZ UDP明朝 Medium" panose="02020500000000000000" pitchFamily="18" charset="-128"/>
            </a:endParaRPr>
          </a:p>
        </p:txBody>
      </p:sp>
      <p:sp>
        <p:nvSpPr>
          <p:cNvPr id="1055" name="テキスト ボックス 1054">
            <a:extLst>
              <a:ext uri="{FF2B5EF4-FFF2-40B4-BE49-F238E27FC236}">
                <a16:creationId xmlns:a16="http://schemas.microsoft.com/office/drawing/2014/main" id="{ED402BC8-FE9B-702E-C97C-CE33A5190466}"/>
              </a:ext>
            </a:extLst>
          </p:cNvPr>
          <p:cNvSpPr txBox="1"/>
          <p:nvPr/>
        </p:nvSpPr>
        <p:spPr>
          <a:xfrm>
            <a:off x="3779652" y="3152093"/>
            <a:ext cx="1206161" cy="356123"/>
          </a:xfrm>
          <a:prstGeom prst="rect">
            <a:avLst/>
          </a:prstGeom>
          <a:noFill/>
        </p:spPr>
        <p:txBody>
          <a:bodyPr wrap="square" rtlCol="0">
            <a:spAutoFit/>
          </a:bodyPr>
          <a:lstStyle/>
          <a:p>
            <a:r>
              <a:rPr kumimoji="1" lang="ja-JP" altLang="en-US" sz="1714" dirty="0">
                <a:solidFill>
                  <a:srgbClr val="FF0000"/>
                </a:solidFill>
                <a:latin typeface="BIZ UDP明朝 Medium" panose="02020500000000000000" pitchFamily="18" charset="-128"/>
                <a:ea typeface="BIZ UDP明朝 Medium" panose="02020500000000000000" pitchFamily="18" charset="-128"/>
              </a:rPr>
              <a:t>￥</a:t>
            </a:r>
            <a:r>
              <a:rPr kumimoji="1" lang="en-US" altLang="ja-JP" sz="1714" dirty="0">
                <a:solidFill>
                  <a:srgbClr val="FF0000"/>
                </a:solidFill>
                <a:latin typeface="BIZ UDP明朝 Medium" panose="02020500000000000000" pitchFamily="18" charset="-128"/>
                <a:ea typeface="BIZ UDP明朝 Medium" panose="02020500000000000000" pitchFamily="18" charset="-128"/>
              </a:rPr>
              <a:t>11,000</a:t>
            </a:r>
            <a:endParaRPr kumimoji="1" lang="ja-JP" altLang="en-US" sz="1714" dirty="0">
              <a:solidFill>
                <a:srgbClr val="FF0000"/>
              </a:solidFill>
              <a:latin typeface="BIZ UDP明朝 Medium" panose="02020500000000000000" pitchFamily="18" charset="-128"/>
              <a:ea typeface="BIZ UDP明朝 Medium" panose="02020500000000000000" pitchFamily="18" charset="-128"/>
            </a:endParaRPr>
          </a:p>
        </p:txBody>
      </p:sp>
      <p:sp>
        <p:nvSpPr>
          <p:cNvPr id="1056" name="テキスト ボックス 1055">
            <a:extLst>
              <a:ext uri="{FF2B5EF4-FFF2-40B4-BE49-F238E27FC236}">
                <a16:creationId xmlns:a16="http://schemas.microsoft.com/office/drawing/2014/main" id="{9B3F2B95-7EC8-48D2-D2F9-E802ACE16DA3}"/>
              </a:ext>
            </a:extLst>
          </p:cNvPr>
          <p:cNvSpPr txBox="1"/>
          <p:nvPr/>
        </p:nvSpPr>
        <p:spPr>
          <a:xfrm>
            <a:off x="3374341" y="3078689"/>
            <a:ext cx="1321343" cy="191271"/>
          </a:xfrm>
          <a:prstGeom prst="rect">
            <a:avLst/>
          </a:prstGeom>
          <a:noFill/>
        </p:spPr>
        <p:txBody>
          <a:bodyPr wrap="square" rtlCol="0">
            <a:spAutoFit/>
          </a:bodyPr>
          <a:lstStyle/>
          <a:p>
            <a:r>
              <a:rPr kumimoji="1" lang="ja-JP" altLang="en-US" sz="643" dirty="0">
                <a:latin typeface="BIZ UDP明朝 Medium" panose="02020500000000000000" pitchFamily="18" charset="-128"/>
                <a:ea typeface="BIZ UDP明朝 Medium" panose="02020500000000000000" pitchFamily="18" charset="-128"/>
              </a:rPr>
              <a:t>通常価格￥</a:t>
            </a:r>
            <a:r>
              <a:rPr kumimoji="1" lang="en-US" altLang="ja-JP" sz="643" dirty="0">
                <a:latin typeface="BIZ UDP明朝 Medium" panose="02020500000000000000" pitchFamily="18" charset="-128"/>
                <a:ea typeface="BIZ UDP明朝 Medium" panose="02020500000000000000" pitchFamily="18" charset="-128"/>
              </a:rPr>
              <a:t>14,000</a:t>
            </a:r>
            <a:endParaRPr kumimoji="1" lang="ja-JP" altLang="en-US" sz="643" dirty="0">
              <a:latin typeface="BIZ UDP明朝 Medium" panose="02020500000000000000" pitchFamily="18" charset="-128"/>
              <a:ea typeface="BIZ UDP明朝 Medium" panose="02020500000000000000" pitchFamily="18" charset="-128"/>
            </a:endParaRPr>
          </a:p>
        </p:txBody>
      </p:sp>
      <p:sp>
        <p:nvSpPr>
          <p:cNvPr id="1057" name="矢印: 右 1056">
            <a:extLst>
              <a:ext uri="{FF2B5EF4-FFF2-40B4-BE49-F238E27FC236}">
                <a16:creationId xmlns:a16="http://schemas.microsoft.com/office/drawing/2014/main" id="{F2D8E3BA-E4BC-81FF-979B-7ECDA14FB12A}"/>
              </a:ext>
            </a:extLst>
          </p:cNvPr>
          <p:cNvSpPr/>
          <p:nvPr/>
        </p:nvSpPr>
        <p:spPr>
          <a:xfrm>
            <a:off x="3689926" y="3281159"/>
            <a:ext cx="154452" cy="10249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62" dirty="0"/>
          </a:p>
        </p:txBody>
      </p:sp>
      <p:pic>
        <p:nvPicPr>
          <p:cNvPr id="30" name="Picture 36" descr="ソース画像を表示">
            <a:extLst>
              <a:ext uri="{FF2B5EF4-FFF2-40B4-BE49-F238E27FC236}">
                <a16:creationId xmlns:a16="http://schemas.microsoft.com/office/drawing/2014/main" id="{194C6BED-7EE5-162A-8C26-1C3597E5254B}"/>
              </a:ext>
            </a:extLst>
          </p:cNvPr>
          <p:cNvPicPr>
            <a:picLocks noChangeAspect="1" noChangeArrowheads="1"/>
          </p:cNvPicPr>
          <p:nvPr/>
        </p:nvPicPr>
        <p:blipFill>
          <a:blip r:embed="rId37">
            <a:lum bright="70000" contrast="-70000"/>
            <a:extLst>
              <a:ext uri="{28A0092B-C50C-407E-A947-70E740481C1C}">
                <a14:useLocalDpi xmlns:a14="http://schemas.microsoft.com/office/drawing/2010/main" val="0"/>
              </a:ext>
            </a:extLst>
          </a:blip>
          <a:srcRect l="52841" t="2274" r="-839" b="48131"/>
          <a:stretch>
            <a:fillRect/>
          </a:stretch>
        </p:blipFill>
        <p:spPr bwMode="auto">
          <a:xfrm>
            <a:off x="4971208" y="1251626"/>
            <a:ext cx="1462739" cy="9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テキスト ボックス 32">
            <a:extLst>
              <a:ext uri="{FF2B5EF4-FFF2-40B4-BE49-F238E27FC236}">
                <a16:creationId xmlns:a16="http://schemas.microsoft.com/office/drawing/2014/main" id="{C80FACA1-2F79-2720-BF59-E6923F0A0E2F}"/>
              </a:ext>
            </a:extLst>
          </p:cNvPr>
          <p:cNvSpPr txBox="1"/>
          <p:nvPr/>
        </p:nvSpPr>
        <p:spPr>
          <a:xfrm>
            <a:off x="5188523" y="1467766"/>
            <a:ext cx="1077609" cy="312265"/>
          </a:xfrm>
          <a:prstGeom prst="rect">
            <a:avLst/>
          </a:prstGeom>
          <a:noFill/>
        </p:spPr>
        <p:txBody>
          <a:bodyPr wrap="square">
            <a:spAutoFit/>
          </a:bodyPr>
          <a:lstStyle/>
          <a:p>
            <a:pPr>
              <a:defRPr/>
            </a:pPr>
            <a:r>
              <a:rPr lang="ja-JP" altLang="en-US" sz="1429" dirty="0">
                <a:latin typeface="HGS創英角ﾎﾟｯﾌﾟ体" panose="040B0A00000000000000" pitchFamily="50" charset="-128"/>
                <a:ea typeface="HGS創英角ﾎﾟｯﾌﾟ体" panose="040B0A00000000000000" pitchFamily="50" charset="-128"/>
              </a:rPr>
              <a:t>痛み改善</a:t>
            </a:r>
          </a:p>
        </p:txBody>
      </p:sp>
      <p:pic>
        <p:nvPicPr>
          <p:cNvPr id="47" name="Picture 36" descr="ソース画像を表示">
            <a:extLst>
              <a:ext uri="{FF2B5EF4-FFF2-40B4-BE49-F238E27FC236}">
                <a16:creationId xmlns:a16="http://schemas.microsoft.com/office/drawing/2014/main" id="{817F8A07-13E6-4A57-8E29-BC79C1F23A4B}"/>
              </a:ext>
            </a:extLst>
          </p:cNvPr>
          <p:cNvPicPr>
            <a:picLocks noChangeAspect="1" noChangeArrowheads="1"/>
          </p:cNvPicPr>
          <p:nvPr/>
        </p:nvPicPr>
        <p:blipFill>
          <a:blip r:embed="rId37">
            <a:lum bright="70000" contrast="-70000"/>
            <a:extLst>
              <a:ext uri="{28A0092B-C50C-407E-A947-70E740481C1C}">
                <a14:useLocalDpi xmlns:a14="http://schemas.microsoft.com/office/drawing/2010/main" val="0"/>
              </a:ext>
            </a:extLst>
          </a:blip>
          <a:srcRect l="52841" t="2274" r="-839" b="48131"/>
          <a:stretch>
            <a:fillRect/>
          </a:stretch>
        </p:blipFill>
        <p:spPr bwMode="auto">
          <a:xfrm>
            <a:off x="7167876" y="1275752"/>
            <a:ext cx="1462739" cy="961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テキスト ボックス 52">
            <a:extLst>
              <a:ext uri="{FF2B5EF4-FFF2-40B4-BE49-F238E27FC236}">
                <a16:creationId xmlns:a16="http://schemas.microsoft.com/office/drawing/2014/main" id="{F3030D72-E394-227A-2C34-81EE1CFE63BD}"/>
              </a:ext>
            </a:extLst>
          </p:cNvPr>
          <p:cNvSpPr txBox="1"/>
          <p:nvPr/>
        </p:nvSpPr>
        <p:spPr>
          <a:xfrm>
            <a:off x="7421121" y="1451548"/>
            <a:ext cx="917740" cy="312265"/>
          </a:xfrm>
          <a:prstGeom prst="rect">
            <a:avLst/>
          </a:prstGeom>
          <a:noFill/>
        </p:spPr>
        <p:txBody>
          <a:bodyPr wrap="square">
            <a:spAutoFit/>
          </a:bodyPr>
          <a:lstStyle/>
          <a:p>
            <a:pPr>
              <a:defRPr/>
            </a:pPr>
            <a:r>
              <a:rPr lang="ja-JP" altLang="en-US" sz="1429" dirty="0">
                <a:latin typeface="HGS創英角ﾎﾟｯﾌﾟ体" panose="040B0A00000000000000" pitchFamily="50" charset="-128"/>
                <a:ea typeface="HGS創英角ﾎﾟｯﾌﾟ体" panose="040B0A00000000000000" pitchFamily="50" charset="-128"/>
              </a:rPr>
              <a:t>眼精疲労</a:t>
            </a:r>
          </a:p>
        </p:txBody>
      </p:sp>
      <p:sp>
        <p:nvSpPr>
          <p:cNvPr id="1031" name="四角形: 角を丸くする 1030">
            <a:extLst>
              <a:ext uri="{FF2B5EF4-FFF2-40B4-BE49-F238E27FC236}">
                <a16:creationId xmlns:a16="http://schemas.microsoft.com/office/drawing/2014/main" id="{C741DEED-6792-2DA5-C2C5-C34DF5A5B5A3}"/>
              </a:ext>
            </a:extLst>
          </p:cNvPr>
          <p:cNvSpPr/>
          <p:nvPr/>
        </p:nvSpPr>
        <p:spPr>
          <a:xfrm>
            <a:off x="6154253" y="250102"/>
            <a:ext cx="3077356" cy="11313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62"/>
          </a:p>
        </p:txBody>
      </p:sp>
      <p:pic>
        <p:nvPicPr>
          <p:cNvPr id="58" name="Picture 42" descr="ソース画像を表示">
            <a:extLst>
              <a:ext uri="{FF2B5EF4-FFF2-40B4-BE49-F238E27FC236}">
                <a16:creationId xmlns:a16="http://schemas.microsoft.com/office/drawing/2014/main" id="{211B40FF-AC27-B928-D276-9117D30D95BB}"/>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8684684" y="537960"/>
            <a:ext cx="754612" cy="94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8" name="テキスト ボックス 1037">
            <a:extLst>
              <a:ext uri="{FF2B5EF4-FFF2-40B4-BE49-F238E27FC236}">
                <a16:creationId xmlns:a16="http://schemas.microsoft.com/office/drawing/2014/main" id="{ACF89E63-0B8B-341E-740A-B4583AF54C62}"/>
              </a:ext>
            </a:extLst>
          </p:cNvPr>
          <p:cNvSpPr txBox="1"/>
          <p:nvPr/>
        </p:nvSpPr>
        <p:spPr>
          <a:xfrm>
            <a:off x="6314584" y="163997"/>
            <a:ext cx="3109601" cy="356123"/>
          </a:xfrm>
          <a:prstGeom prst="rect">
            <a:avLst/>
          </a:prstGeom>
          <a:noFill/>
        </p:spPr>
        <p:txBody>
          <a:bodyPr wrap="square" rtlCol="0">
            <a:spAutoFit/>
          </a:bodyPr>
          <a:lstStyle/>
          <a:p>
            <a:r>
              <a:rPr kumimoji="1" lang="en-US" altLang="ja-JP" sz="1714" dirty="0">
                <a:solidFill>
                  <a:srgbClr val="FF3300"/>
                </a:solidFill>
                <a:highlight>
                  <a:srgbClr val="FFFF00"/>
                </a:highlight>
                <a:latin typeface="UD デジタル 教科書体 N-B" panose="02020700000000000000" pitchFamily="17" charset="-128"/>
                <a:ea typeface="UD デジタル 教科書体 N-B" panose="02020700000000000000" pitchFamily="17" charset="-128"/>
              </a:rPr>
              <a:t>『</a:t>
            </a:r>
            <a:r>
              <a:rPr kumimoji="1" lang="ja-JP" altLang="en-US" sz="1714" dirty="0">
                <a:solidFill>
                  <a:srgbClr val="FF3300"/>
                </a:solidFill>
                <a:highlight>
                  <a:srgbClr val="FFFF00"/>
                </a:highlight>
                <a:latin typeface="UD デジタル 教科書体 N-B" panose="02020700000000000000" pitchFamily="17" charset="-128"/>
                <a:ea typeface="UD デジタル 教科書体 N-B" panose="02020700000000000000" pitchFamily="17" charset="-128"/>
              </a:rPr>
              <a:t>何でもご相談ください</a:t>
            </a:r>
            <a:r>
              <a:rPr kumimoji="1" lang="en-US" altLang="ja-JP" sz="962" i="1" dirty="0">
                <a:solidFill>
                  <a:srgbClr val="FF3300"/>
                </a:solidFill>
                <a:highlight>
                  <a:srgbClr val="FFFF00"/>
                </a:highlight>
                <a:latin typeface="UD デジタル 教科書体 N-B" panose="02020700000000000000" pitchFamily="17" charset="-128"/>
                <a:ea typeface="UD デジタル 教科書体 N-B" panose="02020700000000000000" pitchFamily="17" charset="-128"/>
              </a:rPr>
              <a:t>!!!</a:t>
            </a:r>
            <a:r>
              <a:rPr kumimoji="1" lang="en-US" altLang="ja-JP" sz="1714" dirty="0">
                <a:solidFill>
                  <a:srgbClr val="FF3300"/>
                </a:solidFill>
                <a:highlight>
                  <a:srgbClr val="FFFF00"/>
                </a:highlight>
                <a:latin typeface="UD デジタル 教科書体 N-B" panose="02020700000000000000" pitchFamily="17" charset="-128"/>
                <a:ea typeface="UD デジタル 教科書体 N-B" panose="02020700000000000000" pitchFamily="17" charset="-128"/>
              </a:rPr>
              <a:t>』</a:t>
            </a:r>
            <a:endParaRPr kumimoji="1" lang="ja-JP" altLang="en-US" sz="1714" dirty="0">
              <a:solidFill>
                <a:srgbClr val="FF3300"/>
              </a:solidFill>
              <a:highlight>
                <a:srgbClr val="FFFF00"/>
              </a:highlight>
              <a:latin typeface="UD デジタル 教科書体 N-B" panose="02020700000000000000" pitchFamily="17" charset="-128"/>
              <a:ea typeface="UD デジタル 教科書体 N-B" panose="02020700000000000000" pitchFamily="17" charset="-128"/>
            </a:endParaRPr>
          </a:p>
        </p:txBody>
      </p:sp>
      <p:pic>
        <p:nvPicPr>
          <p:cNvPr id="2" name="図 1">
            <a:extLst>
              <a:ext uri="{FF2B5EF4-FFF2-40B4-BE49-F238E27FC236}">
                <a16:creationId xmlns:a16="http://schemas.microsoft.com/office/drawing/2014/main" id="{A6FF5D6E-05AD-089E-788B-90C6B502BDEF}"/>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4978950" y="59646"/>
            <a:ext cx="1458813" cy="1344342"/>
          </a:xfrm>
          <a:prstGeom prst="rect">
            <a:avLst/>
          </a:prstGeom>
        </p:spPr>
      </p:pic>
      <p:sp>
        <p:nvSpPr>
          <p:cNvPr id="1039" name="テキスト ボックス 1038">
            <a:extLst>
              <a:ext uri="{FF2B5EF4-FFF2-40B4-BE49-F238E27FC236}">
                <a16:creationId xmlns:a16="http://schemas.microsoft.com/office/drawing/2014/main" id="{7C1DB6B6-13BC-82B9-6A0A-8A09FB6D2490}"/>
              </a:ext>
            </a:extLst>
          </p:cNvPr>
          <p:cNvSpPr txBox="1"/>
          <p:nvPr/>
        </p:nvSpPr>
        <p:spPr>
          <a:xfrm>
            <a:off x="6720506" y="419670"/>
            <a:ext cx="2399511" cy="1015599"/>
          </a:xfrm>
          <a:prstGeom prst="rect">
            <a:avLst/>
          </a:prstGeom>
          <a:noFill/>
        </p:spPr>
        <p:txBody>
          <a:bodyPr wrap="square" rtlCol="0">
            <a:spAutoFit/>
          </a:bodyPr>
          <a:lstStyle/>
          <a:p>
            <a:r>
              <a:rPr kumimoji="1" lang="ja-JP" altLang="en-US" sz="857" dirty="0">
                <a:latin typeface="BIZ UDPゴシック" panose="020B0400000000000000" pitchFamily="50" charset="-128"/>
                <a:ea typeface="BIZ UDPゴシック" panose="020B0400000000000000" pitchFamily="50" charset="-128"/>
              </a:rPr>
              <a:t>オープンからもうすぐ</a:t>
            </a:r>
            <a:r>
              <a:rPr kumimoji="1" lang="en-US" altLang="ja-JP" sz="857" dirty="0">
                <a:latin typeface="BIZ UDPゴシック" panose="020B0400000000000000" pitchFamily="50" charset="-128"/>
                <a:ea typeface="BIZ UDPゴシック" panose="020B0400000000000000" pitchFamily="50" charset="-128"/>
              </a:rPr>
              <a:t>1</a:t>
            </a:r>
            <a:r>
              <a:rPr kumimoji="1" lang="ja-JP" altLang="en-US" sz="857" dirty="0">
                <a:latin typeface="BIZ UDPゴシック" panose="020B0400000000000000" pitchFamily="50" charset="-128"/>
                <a:ea typeface="BIZ UDPゴシック" panose="020B0400000000000000" pitchFamily="50" charset="-128"/>
              </a:rPr>
              <a:t>年！</a:t>
            </a:r>
            <a:endParaRPr kumimoji="1" lang="en-US" altLang="ja-JP" sz="857" dirty="0">
              <a:latin typeface="BIZ UDPゴシック" panose="020B0400000000000000" pitchFamily="50" charset="-128"/>
              <a:ea typeface="BIZ UDPゴシック" panose="020B0400000000000000" pitchFamily="50" charset="-128"/>
            </a:endParaRPr>
          </a:p>
          <a:p>
            <a:r>
              <a:rPr kumimoji="1" lang="en-US" altLang="ja-JP" sz="857" dirty="0">
                <a:solidFill>
                  <a:srgbClr val="FF0000"/>
                </a:solidFill>
                <a:latin typeface="BIZ UDPゴシック" panose="020B0400000000000000" pitchFamily="50" charset="-128"/>
                <a:ea typeface="BIZ UDPゴシック" panose="020B0400000000000000" pitchFamily="50" charset="-128"/>
              </a:rPr>
              <a:t>MODOSU</a:t>
            </a:r>
            <a:r>
              <a:rPr kumimoji="1" lang="ja-JP" altLang="en-US" sz="857" dirty="0">
                <a:solidFill>
                  <a:srgbClr val="FF0000"/>
                </a:solidFill>
                <a:latin typeface="BIZ UDPゴシック" panose="020B0400000000000000" pitchFamily="50" charset="-128"/>
                <a:ea typeface="BIZ UDPゴシック" panose="020B0400000000000000" pitchFamily="50" charset="-128"/>
              </a:rPr>
              <a:t>カラダ研究所</a:t>
            </a:r>
            <a:r>
              <a:rPr kumimoji="1" lang="ja-JP" altLang="en-US" sz="857" dirty="0">
                <a:latin typeface="BIZ UDPゴシック" panose="020B0400000000000000" pitchFamily="50" charset="-128"/>
                <a:ea typeface="BIZ UDPゴシック" panose="020B0400000000000000" pitchFamily="50" charset="-128"/>
              </a:rPr>
              <a:t>は私の</a:t>
            </a:r>
            <a:r>
              <a:rPr kumimoji="1" lang="en-US" altLang="ja-JP" sz="857" dirty="0">
                <a:latin typeface="BIZ UDPゴシック" panose="020B0400000000000000" pitchFamily="50" charset="-128"/>
                <a:ea typeface="BIZ UDPゴシック" panose="020B0400000000000000" pitchFamily="50" charset="-128"/>
              </a:rPr>
              <a:t>20</a:t>
            </a:r>
            <a:r>
              <a:rPr kumimoji="1" lang="ja-JP" altLang="en-US" sz="857" dirty="0">
                <a:latin typeface="BIZ UDPゴシック" panose="020B0400000000000000" pitchFamily="50" charset="-128"/>
                <a:ea typeface="BIZ UDPゴシック" panose="020B0400000000000000" pitchFamily="50" charset="-128"/>
              </a:rPr>
              <a:t>年以上の</a:t>
            </a:r>
            <a:endParaRPr kumimoji="1" lang="en-US" altLang="ja-JP" sz="857" dirty="0">
              <a:latin typeface="BIZ UDPゴシック" panose="020B0400000000000000" pitchFamily="50" charset="-128"/>
              <a:ea typeface="BIZ UDPゴシック" panose="020B0400000000000000" pitchFamily="50" charset="-128"/>
            </a:endParaRPr>
          </a:p>
          <a:p>
            <a:r>
              <a:rPr kumimoji="1" lang="ja-JP" altLang="en-US" sz="857" dirty="0">
                <a:latin typeface="BIZ UDPゴシック" panose="020B0400000000000000" pitchFamily="50" charset="-128"/>
                <a:ea typeface="BIZ UDPゴシック" panose="020B0400000000000000" pitchFamily="50" charset="-128"/>
              </a:rPr>
              <a:t>ノウハウが詰まった店舗となりました。</a:t>
            </a:r>
            <a:endParaRPr kumimoji="1" lang="en-US" altLang="ja-JP" sz="857" dirty="0">
              <a:latin typeface="BIZ UDPゴシック" panose="020B0400000000000000" pitchFamily="50" charset="-128"/>
              <a:ea typeface="BIZ UDPゴシック" panose="020B0400000000000000" pitchFamily="50" charset="-128"/>
            </a:endParaRPr>
          </a:p>
          <a:p>
            <a:r>
              <a:rPr kumimoji="1" lang="ja-JP" altLang="en-US" sz="857" dirty="0">
                <a:latin typeface="BIZ UDPゴシック" panose="020B0400000000000000" pitchFamily="50" charset="-128"/>
                <a:ea typeface="BIZ UDPゴシック" panose="020B0400000000000000" pitchFamily="50" charset="-128"/>
              </a:rPr>
              <a:t>体の不調はもちろん個性心理學や</a:t>
            </a:r>
            <a:endParaRPr kumimoji="1" lang="en-US" altLang="ja-JP" sz="857" dirty="0">
              <a:latin typeface="BIZ UDPゴシック" panose="020B0400000000000000" pitchFamily="50" charset="-128"/>
              <a:ea typeface="BIZ UDPゴシック" panose="020B0400000000000000" pitchFamily="50" charset="-128"/>
            </a:endParaRPr>
          </a:p>
          <a:p>
            <a:r>
              <a:rPr kumimoji="1" lang="ja-JP" altLang="en-US" sz="857" dirty="0">
                <a:latin typeface="BIZ UDPゴシック" panose="020B0400000000000000" pitchFamily="50" charset="-128"/>
                <a:ea typeface="BIZ UDPゴシック" panose="020B0400000000000000" pitchFamily="50" charset="-128"/>
              </a:rPr>
              <a:t>コンサルティング事業まで</a:t>
            </a:r>
            <a:endParaRPr kumimoji="1" lang="en-US" altLang="ja-JP" sz="857" dirty="0">
              <a:latin typeface="BIZ UDPゴシック" panose="020B0400000000000000" pitchFamily="50" charset="-128"/>
              <a:ea typeface="BIZ UDPゴシック" panose="020B0400000000000000" pitchFamily="50" charset="-128"/>
            </a:endParaRPr>
          </a:p>
          <a:p>
            <a:r>
              <a:rPr kumimoji="1" lang="ja-JP" altLang="en-US" sz="857" dirty="0">
                <a:latin typeface="BIZ UDPゴシック" panose="020B0400000000000000" pitchFamily="50" charset="-128"/>
                <a:ea typeface="BIZ UDPゴシック" panose="020B0400000000000000" pitchFamily="50" charset="-128"/>
              </a:rPr>
              <a:t>幅広くご対応致します。その不調諦めず</a:t>
            </a:r>
            <a:endParaRPr kumimoji="1" lang="en-US" altLang="ja-JP" sz="857" dirty="0">
              <a:latin typeface="BIZ UDPゴシック" panose="020B0400000000000000" pitchFamily="50" charset="-128"/>
              <a:ea typeface="BIZ UDPゴシック" panose="020B0400000000000000" pitchFamily="50" charset="-128"/>
            </a:endParaRPr>
          </a:p>
          <a:p>
            <a:r>
              <a:rPr kumimoji="1" lang="ja-JP" altLang="en-US" sz="857" dirty="0">
                <a:latin typeface="BIZ UDPゴシック" panose="020B0400000000000000" pitchFamily="50" charset="-128"/>
                <a:ea typeface="BIZ UDPゴシック" panose="020B0400000000000000" pitchFamily="50" charset="-128"/>
              </a:rPr>
              <a:t>困った時は何でもご相談ください</a:t>
            </a:r>
            <a:r>
              <a:rPr kumimoji="1" lang="en-US" altLang="ja-JP" sz="857" dirty="0">
                <a:latin typeface="BIZ UDPゴシック" panose="020B0400000000000000" pitchFamily="50" charset="-128"/>
                <a:ea typeface="BIZ UDPゴシック" panose="020B0400000000000000" pitchFamily="50" charset="-128"/>
              </a:rPr>
              <a:t>!!!</a:t>
            </a:r>
          </a:p>
        </p:txBody>
      </p:sp>
      <p:pic>
        <p:nvPicPr>
          <p:cNvPr id="32" name="Picture 34" descr="ソース画像を表示">
            <a:extLst>
              <a:ext uri="{FF2B5EF4-FFF2-40B4-BE49-F238E27FC236}">
                <a16:creationId xmlns:a16="http://schemas.microsoft.com/office/drawing/2014/main" id="{B307BDED-8B9F-FB37-4791-8708FCC06C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49908" r="53128"/>
          <a:stretch>
            <a:fillRect/>
          </a:stretch>
        </p:blipFill>
        <p:spPr bwMode="auto">
          <a:xfrm>
            <a:off x="5982347" y="1352469"/>
            <a:ext cx="1373534" cy="1007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テキスト ボックス 33">
            <a:extLst>
              <a:ext uri="{FF2B5EF4-FFF2-40B4-BE49-F238E27FC236}">
                <a16:creationId xmlns:a16="http://schemas.microsoft.com/office/drawing/2014/main" id="{F1C878AA-44E3-9063-96B9-DD7F8D92A9B6}"/>
              </a:ext>
            </a:extLst>
          </p:cNvPr>
          <p:cNvSpPr txBox="1"/>
          <p:nvPr/>
        </p:nvSpPr>
        <p:spPr>
          <a:xfrm>
            <a:off x="5986907" y="1563860"/>
            <a:ext cx="1472953" cy="532197"/>
          </a:xfrm>
          <a:prstGeom prst="rect">
            <a:avLst/>
          </a:prstGeom>
          <a:noFill/>
        </p:spPr>
        <p:txBody>
          <a:bodyPr>
            <a:spAutoFit/>
          </a:bodyPr>
          <a:lstStyle/>
          <a:p>
            <a:pPr algn="ctr">
              <a:defRPr/>
            </a:pPr>
            <a:r>
              <a:rPr lang="ja-JP" altLang="en-US" sz="1429" dirty="0">
                <a:latin typeface="HGS創英角ﾎﾟｯﾌﾟ体" panose="040B0A00000000000000" pitchFamily="50" charset="-128"/>
                <a:ea typeface="HGS創英角ﾎﾟｯﾌﾟ体" panose="040B0A00000000000000" pitchFamily="50" charset="-128"/>
              </a:rPr>
              <a:t>円形脱毛</a:t>
            </a:r>
            <a:endParaRPr lang="en-US" altLang="ja-JP" sz="1429" dirty="0">
              <a:latin typeface="HGS創英角ﾎﾟｯﾌﾟ体" panose="040B0A00000000000000" pitchFamily="50" charset="-128"/>
              <a:ea typeface="HGS創英角ﾎﾟｯﾌﾟ体" panose="040B0A00000000000000" pitchFamily="50" charset="-128"/>
            </a:endParaRPr>
          </a:p>
          <a:p>
            <a:pPr algn="ctr">
              <a:defRPr/>
            </a:pPr>
            <a:endParaRPr lang="en-US" altLang="ja-JP" sz="1429" dirty="0">
              <a:latin typeface="HGS創英角ﾎﾟｯﾌﾟ体" panose="040B0A00000000000000" pitchFamily="50" charset="-128"/>
              <a:ea typeface="HGS創英角ﾎﾟｯﾌﾟ体" panose="040B0A00000000000000" pitchFamily="50" charset="-128"/>
            </a:endParaRPr>
          </a:p>
        </p:txBody>
      </p:sp>
      <p:pic>
        <p:nvPicPr>
          <p:cNvPr id="1058" name="Picture 34" descr="ソース画像を表示">
            <a:extLst>
              <a:ext uri="{FF2B5EF4-FFF2-40B4-BE49-F238E27FC236}">
                <a16:creationId xmlns:a16="http://schemas.microsoft.com/office/drawing/2014/main" id="{0BC16C46-5863-0EFB-51C9-7B3FEEE89D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49908" r="53128"/>
          <a:stretch>
            <a:fillRect/>
          </a:stretch>
        </p:blipFill>
        <p:spPr bwMode="auto">
          <a:xfrm>
            <a:off x="8225161" y="1398730"/>
            <a:ext cx="1265821" cy="955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 name="テキスト ボックス 1063">
            <a:extLst>
              <a:ext uri="{FF2B5EF4-FFF2-40B4-BE49-F238E27FC236}">
                <a16:creationId xmlns:a16="http://schemas.microsoft.com/office/drawing/2014/main" id="{FC5DA579-9498-16F7-237C-0927C46B5627}"/>
              </a:ext>
            </a:extLst>
          </p:cNvPr>
          <p:cNvSpPr txBox="1"/>
          <p:nvPr/>
        </p:nvSpPr>
        <p:spPr>
          <a:xfrm>
            <a:off x="8254725" y="1522310"/>
            <a:ext cx="1370625" cy="586314"/>
          </a:xfrm>
          <a:prstGeom prst="rect">
            <a:avLst/>
          </a:prstGeom>
          <a:noFill/>
        </p:spPr>
        <p:txBody>
          <a:bodyPr wrap="square">
            <a:spAutoFit/>
          </a:bodyPr>
          <a:lstStyle/>
          <a:p>
            <a:pPr algn="ctr">
              <a:defRPr/>
            </a:pPr>
            <a:r>
              <a:rPr lang="ja-JP" altLang="en-US" sz="962" dirty="0">
                <a:latin typeface="HGS創英角ﾎﾟｯﾌﾟ体" panose="040B0A00000000000000" pitchFamily="50" charset="-128"/>
                <a:ea typeface="HGS創英角ﾎﾟｯﾌﾟ体" panose="040B0A00000000000000" pitchFamily="50" charset="-128"/>
              </a:rPr>
              <a:t>ブレイン</a:t>
            </a:r>
            <a:endParaRPr lang="en-US" altLang="ja-JP" sz="962" dirty="0">
              <a:latin typeface="HGS創英角ﾎﾟｯﾌﾟ体" panose="040B0A00000000000000" pitchFamily="50" charset="-128"/>
              <a:ea typeface="HGS創英角ﾎﾟｯﾌﾟ体" panose="040B0A00000000000000" pitchFamily="50" charset="-128"/>
            </a:endParaRPr>
          </a:p>
          <a:p>
            <a:pPr algn="ctr">
              <a:defRPr/>
            </a:pPr>
            <a:r>
              <a:rPr lang="ja-JP" altLang="en-US" sz="962" dirty="0">
                <a:latin typeface="HGS創英角ﾎﾟｯﾌﾟ体" panose="040B0A00000000000000" pitchFamily="50" charset="-128"/>
                <a:ea typeface="HGS創英角ﾎﾟｯﾌﾟ体" panose="040B0A00000000000000" pitchFamily="50" charset="-128"/>
              </a:rPr>
              <a:t>フォグ</a:t>
            </a:r>
            <a:endParaRPr lang="en-US" altLang="ja-JP" sz="962" dirty="0">
              <a:latin typeface="HGS創英角ﾎﾟｯﾌﾟ体" panose="040B0A00000000000000" pitchFamily="50" charset="-128"/>
              <a:ea typeface="HGS創英角ﾎﾟｯﾌﾟ体" panose="040B0A00000000000000" pitchFamily="50" charset="-128"/>
            </a:endParaRPr>
          </a:p>
          <a:p>
            <a:pPr>
              <a:defRPr/>
            </a:pPr>
            <a:endParaRPr lang="ja-JP" altLang="en-US" sz="1286" dirty="0">
              <a:latin typeface="HGS創英角ﾎﾟｯﾌﾟ体" panose="040B0A00000000000000" pitchFamily="50" charset="-128"/>
              <a:ea typeface="HGS創英角ﾎﾟｯﾌﾟ体" panose="040B0A00000000000000" pitchFamily="50" charset="-128"/>
            </a:endParaRPr>
          </a:p>
        </p:txBody>
      </p:sp>
      <p:sp>
        <p:nvSpPr>
          <p:cNvPr id="1082" name="AutoShape 4" descr="無料イラスト] 体操する老夫婦 - パブリックドメインQ：著作権フリー画像素材集">
            <a:extLst>
              <a:ext uri="{FF2B5EF4-FFF2-40B4-BE49-F238E27FC236}">
                <a16:creationId xmlns:a16="http://schemas.microsoft.com/office/drawing/2014/main" id="{FB5F0328-D370-74F2-75BC-592FF8C4621A}"/>
              </a:ext>
            </a:extLst>
          </p:cNvPr>
          <p:cNvSpPr>
            <a:spLocks noChangeAspect="1" noChangeArrowheads="1"/>
          </p:cNvSpPr>
          <p:nvPr/>
        </p:nvSpPr>
        <p:spPr bwMode="auto">
          <a:xfrm>
            <a:off x="4844143" y="3320143"/>
            <a:ext cx="217714" cy="2177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5314" tIns="32657" rIns="65314" bIns="32657" numCol="1" anchor="t" anchorCtr="0" compatLnSpc="1">
            <a:prstTxWarp prst="textNoShape">
              <a:avLst/>
            </a:prstTxWarp>
          </a:bodyPr>
          <a:lstStyle/>
          <a:p>
            <a:endParaRPr lang="ja-JP" altLang="en-US" sz="962"/>
          </a:p>
        </p:txBody>
      </p:sp>
      <p:sp>
        <p:nvSpPr>
          <p:cNvPr id="1024" name="テキスト ボックス 1023">
            <a:extLst>
              <a:ext uri="{FF2B5EF4-FFF2-40B4-BE49-F238E27FC236}">
                <a16:creationId xmlns:a16="http://schemas.microsoft.com/office/drawing/2014/main" id="{39F1B13C-4EBB-7E7E-09ED-705C959E1B32}"/>
              </a:ext>
            </a:extLst>
          </p:cNvPr>
          <p:cNvSpPr txBox="1"/>
          <p:nvPr/>
        </p:nvSpPr>
        <p:spPr>
          <a:xfrm>
            <a:off x="7684439" y="-17155"/>
            <a:ext cx="2320054" cy="224229"/>
          </a:xfrm>
          <a:prstGeom prst="rect">
            <a:avLst/>
          </a:prstGeom>
          <a:noFill/>
        </p:spPr>
        <p:txBody>
          <a:bodyPr wrap="square" rtlCol="0">
            <a:spAutoFit/>
          </a:bodyPr>
          <a:lstStyle/>
          <a:p>
            <a:r>
              <a:rPr kumimoji="1" lang="en-US" altLang="ja-JP" sz="857" dirty="0">
                <a:latin typeface="BIZ UDPゴシック" panose="020B0400000000000000" pitchFamily="50" charset="-128"/>
                <a:ea typeface="BIZ UDPゴシック" panose="020B0400000000000000" pitchFamily="50" charset="-128"/>
              </a:rPr>
              <a:t>※</a:t>
            </a:r>
            <a:r>
              <a:rPr kumimoji="1" lang="ja-JP" altLang="en-US" sz="857" dirty="0">
                <a:latin typeface="BIZ UDPゴシック" panose="020B0400000000000000" pitchFamily="50" charset="-128"/>
                <a:ea typeface="BIZ UDPゴシック" panose="020B0400000000000000" pitchFamily="50" charset="-128"/>
              </a:rPr>
              <a:t>緑のドアは男性もご利用頂けます。</a:t>
            </a:r>
          </a:p>
        </p:txBody>
      </p:sp>
      <p:pic>
        <p:nvPicPr>
          <p:cNvPr id="1029" name="図 1028">
            <a:extLst>
              <a:ext uri="{FF2B5EF4-FFF2-40B4-BE49-F238E27FC236}">
                <a16:creationId xmlns:a16="http://schemas.microsoft.com/office/drawing/2014/main" id="{165C9564-639E-7114-6E40-BC33AFE551EB}"/>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7386514" y="5056486"/>
            <a:ext cx="772603" cy="711978"/>
          </a:xfrm>
          <a:prstGeom prst="rect">
            <a:avLst/>
          </a:prstGeom>
        </p:spPr>
      </p:pic>
      <p:pic>
        <p:nvPicPr>
          <p:cNvPr id="1059" name="図 1058">
            <a:extLst>
              <a:ext uri="{FF2B5EF4-FFF2-40B4-BE49-F238E27FC236}">
                <a16:creationId xmlns:a16="http://schemas.microsoft.com/office/drawing/2014/main" id="{A93688CE-B0E9-7107-EF10-7D5E58F7336F}"/>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5186526" y="4977594"/>
            <a:ext cx="2128572" cy="1214404"/>
          </a:xfrm>
          <a:prstGeom prst="rect">
            <a:avLst/>
          </a:prstGeom>
        </p:spPr>
      </p:pic>
      <p:sp>
        <p:nvSpPr>
          <p:cNvPr id="1062" name="テキスト ボックス 1061">
            <a:extLst>
              <a:ext uri="{FF2B5EF4-FFF2-40B4-BE49-F238E27FC236}">
                <a16:creationId xmlns:a16="http://schemas.microsoft.com/office/drawing/2014/main" id="{C6BE944F-AAEC-7EDE-3F1C-08C9381DC543}"/>
              </a:ext>
            </a:extLst>
          </p:cNvPr>
          <p:cNvSpPr txBox="1"/>
          <p:nvPr/>
        </p:nvSpPr>
        <p:spPr>
          <a:xfrm>
            <a:off x="5884419" y="6472231"/>
            <a:ext cx="2626363" cy="237757"/>
          </a:xfrm>
          <a:prstGeom prst="rect">
            <a:avLst/>
          </a:prstGeom>
          <a:noFill/>
        </p:spPr>
        <p:txBody>
          <a:bodyPr wrap="square">
            <a:spAutoFit/>
          </a:bodyPr>
          <a:lstStyle/>
          <a:p>
            <a:pPr>
              <a:defRPr/>
            </a:pPr>
            <a:r>
              <a:rPr lang="ja-JP" altLang="en-US" sz="945" dirty="0">
                <a:effectLst>
                  <a:glow rad="114300">
                    <a:schemeClr val="bg1">
                      <a:alpha val="40000"/>
                    </a:schemeClr>
                  </a:glow>
                </a:effectLst>
                <a:latin typeface="BIZ UDP明朝 Medium" panose="02020500000000000000" pitchFamily="18" charset="-128"/>
                <a:ea typeface="BIZ UDP明朝 Medium" panose="02020500000000000000" pitchFamily="18" charset="-128"/>
              </a:rPr>
              <a:t>定休日　日曜・第</a:t>
            </a:r>
            <a:r>
              <a:rPr lang="en-US" altLang="ja-JP" sz="945" dirty="0">
                <a:effectLst>
                  <a:glow rad="114300">
                    <a:schemeClr val="bg1">
                      <a:alpha val="40000"/>
                    </a:schemeClr>
                  </a:glow>
                </a:effectLst>
                <a:latin typeface="BIZ UDP明朝 Medium" panose="02020500000000000000" pitchFamily="18" charset="-128"/>
                <a:ea typeface="BIZ UDP明朝 Medium" panose="02020500000000000000" pitchFamily="18" charset="-128"/>
              </a:rPr>
              <a:t>3</a:t>
            </a:r>
            <a:r>
              <a:rPr lang="ja-JP" altLang="en-US" sz="945" dirty="0">
                <a:effectLst>
                  <a:glow rad="114300">
                    <a:schemeClr val="bg1">
                      <a:alpha val="40000"/>
                    </a:schemeClr>
                  </a:glow>
                </a:effectLst>
                <a:latin typeface="BIZ UDP明朝 Medium" panose="02020500000000000000" pitchFamily="18" charset="-128"/>
                <a:ea typeface="BIZ UDP明朝 Medium" panose="02020500000000000000" pitchFamily="18" charset="-128"/>
              </a:rPr>
              <a:t>月曜　</a:t>
            </a:r>
            <a:r>
              <a:rPr lang="en-US" altLang="ja-JP" sz="945" dirty="0">
                <a:effectLst>
                  <a:glow rad="114300">
                    <a:schemeClr val="bg1">
                      <a:alpha val="40000"/>
                    </a:schemeClr>
                  </a:glow>
                </a:effectLst>
                <a:latin typeface="BIZ UDP明朝 Medium" panose="02020500000000000000" pitchFamily="18" charset="-128"/>
                <a:ea typeface="BIZ UDP明朝 Medium" panose="02020500000000000000" pitchFamily="18" charset="-128"/>
              </a:rPr>
              <a:t>10:00</a:t>
            </a:r>
            <a:r>
              <a:rPr lang="ja-JP" altLang="en-US" sz="945" dirty="0">
                <a:effectLst>
                  <a:glow rad="114300">
                    <a:schemeClr val="bg1">
                      <a:alpha val="40000"/>
                    </a:schemeClr>
                  </a:glow>
                </a:effectLst>
                <a:latin typeface="BIZ UDP明朝 Medium" panose="02020500000000000000" pitchFamily="18" charset="-128"/>
                <a:ea typeface="BIZ UDP明朝 Medium" panose="02020500000000000000" pitchFamily="18" charset="-128"/>
              </a:rPr>
              <a:t>～</a:t>
            </a:r>
            <a:r>
              <a:rPr lang="en-US" altLang="ja-JP" sz="945" dirty="0">
                <a:effectLst>
                  <a:glow rad="114300">
                    <a:schemeClr val="bg1">
                      <a:alpha val="40000"/>
                    </a:schemeClr>
                  </a:glow>
                </a:effectLst>
                <a:latin typeface="BIZ UDP明朝 Medium" panose="02020500000000000000" pitchFamily="18" charset="-128"/>
                <a:ea typeface="BIZ UDP明朝 Medium" panose="02020500000000000000" pitchFamily="18" charset="-128"/>
              </a:rPr>
              <a:t>17:30</a:t>
            </a:r>
            <a:r>
              <a:rPr lang="ja-JP" altLang="en-US" sz="472" dirty="0">
                <a:effectLst>
                  <a:glow rad="114300">
                    <a:schemeClr val="bg1">
                      <a:alpha val="40000"/>
                    </a:schemeClr>
                  </a:glow>
                </a:effectLst>
                <a:latin typeface="BIZ UDP明朝 Medium" panose="02020500000000000000" pitchFamily="18" charset="-128"/>
                <a:ea typeface="BIZ UDP明朝 Medium" panose="02020500000000000000" pitchFamily="18" charset="-128"/>
              </a:rPr>
              <a:t>（最終受付）</a:t>
            </a:r>
            <a:endParaRPr lang="ja-JP" altLang="en-US" sz="945" dirty="0">
              <a:effectLst>
                <a:glow rad="114300">
                  <a:schemeClr val="bg1">
                    <a:alpha val="40000"/>
                  </a:schemeClr>
                </a:glow>
              </a:effectLst>
              <a:latin typeface="BIZ UDP明朝 Medium" panose="02020500000000000000" pitchFamily="18" charset="-128"/>
              <a:ea typeface="BIZ UDP明朝 Medium" panose="02020500000000000000" pitchFamily="18" charset="-128"/>
            </a:endParaRPr>
          </a:p>
        </p:txBody>
      </p:sp>
      <p:pic>
        <p:nvPicPr>
          <p:cNvPr id="1063" name="Picture 2" descr="02">
            <a:extLst>
              <a:ext uri="{FF2B5EF4-FFF2-40B4-BE49-F238E27FC236}">
                <a16:creationId xmlns:a16="http://schemas.microsoft.com/office/drawing/2014/main" id="{FBE5DF48-0AC5-11BE-DBC2-9DFD244E11E4}"/>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9002573" y="6465325"/>
            <a:ext cx="385245" cy="38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 name="図 48">
            <a:extLst>
              <a:ext uri="{FF2B5EF4-FFF2-40B4-BE49-F238E27FC236}">
                <a16:creationId xmlns:a16="http://schemas.microsoft.com/office/drawing/2014/main" id="{7B10CFF4-DAD5-986B-DB19-96F5D987A9F1}"/>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8574511" y="6443901"/>
            <a:ext cx="392780" cy="397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6" name="テキスト ボックス 1075">
            <a:extLst>
              <a:ext uri="{FF2B5EF4-FFF2-40B4-BE49-F238E27FC236}">
                <a16:creationId xmlns:a16="http://schemas.microsoft.com/office/drawing/2014/main" id="{2A61F5D8-8123-F56C-5EAA-6D56CB55F58A}"/>
              </a:ext>
            </a:extLst>
          </p:cNvPr>
          <p:cNvSpPr txBox="1"/>
          <p:nvPr/>
        </p:nvSpPr>
        <p:spPr>
          <a:xfrm>
            <a:off x="8428771" y="6313489"/>
            <a:ext cx="1041570" cy="202235"/>
          </a:xfrm>
          <a:prstGeom prst="rect">
            <a:avLst/>
          </a:prstGeom>
          <a:noFill/>
        </p:spPr>
        <p:txBody>
          <a:bodyPr wrap="square">
            <a:spAutoFit/>
          </a:bodyPr>
          <a:lstStyle/>
          <a:p>
            <a:pPr>
              <a:defRPr/>
            </a:pPr>
            <a:r>
              <a:rPr lang="ja-JP" altLang="en-US" sz="714" dirty="0">
                <a:latin typeface="BIZ UDP明朝 Medium" panose="02020500000000000000" pitchFamily="18" charset="-128"/>
                <a:ea typeface="BIZ UDP明朝 Medium" panose="02020500000000000000" pitchFamily="18" charset="-128"/>
              </a:rPr>
              <a:t>ホームページ</a:t>
            </a:r>
            <a:endParaRPr lang="ja-JP" altLang="en-US" sz="714" dirty="0"/>
          </a:p>
        </p:txBody>
      </p:sp>
      <p:sp>
        <p:nvSpPr>
          <p:cNvPr id="1081" name="テキスト ボックス 1080">
            <a:extLst>
              <a:ext uri="{FF2B5EF4-FFF2-40B4-BE49-F238E27FC236}">
                <a16:creationId xmlns:a16="http://schemas.microsoft.com/office/drawing/2014/main" id="{1E05EAC2-9FBE-2822-57A7-2DC8A6B5063B}"/>
              </a:ext>
            </a:extLst>
          </p:cNvPr>
          <p:cNvSpPr txBox="1"/>
          <p:nvPr/>
        </p:nvSpPr>
        <p:spPr>
          <a:xfrm>
            <a:off x="8967685" y="6309350"/>
            <a:ext cx="476292" cy="225575"/>
          </a:xfrm>
          <a:prstGeom prst="rect">
            <a:avLst/>
          </a:prstGeom>
          <a:noFill/>
        </p:spPr>
        <p:txBody>
          <a:bodyPr>
            <a:spAutoFit/>
          </a:bodyPr>
          <a:lstStyle/>
          <a:p>
            <a:pPr>
              <a:defRPr/>
            </a:pPr>
            <a:r>
              <a:rPr lang="ja-JP" altLang="en-US" sz="866" dirty="0">
                <a:latin typeface="BIZ UDP明朝 Medium" panose="02020500000000000000" pitchFamily="18" charset="-128"/>
                <a:ea typeface="BIZ UDP明朝 Medium" panose="02020500000000000000" pitchFamily="18" charset="-128"/>
              </a:rPr>
              <a:t>Ｌ</a:t>
            </a:r>
            <a:r>
              <a:rPr lang="en-US" altLang="ja-JP" sz="866" dirty="0">
                <a:latin typeface="BIZ UDP明朝 Medium" panose="02020500000000000000" pitchFamily="18" charset="-128"/>
                <a:ea typeface="BIZ UDP明朝 Medium" panose="02020500000000000000" pitchFamily="18" charset="-128"/>
              </a:rPr>
              <a:t>INE</a:t>
            </a:r>
            <a:endParaRPr lang="ja-JP" altLang="en-US" sz="866" dirty="0"/>
          </a:p>
        </p:txBody>
      </p:sp>
      <p:sp>
        <p:nvSpPr>
          <p:cNvPr id="1083" name="テキスト ボックス 1082">
            <a:extLst>
              <a:ext uri="{FF2B5EF4-FFF2-40B4-BE49-F238E27FC236}">
                <a16:creationId xmlns:a16="http://schemas.microsoft.com/office/drawing/2014/main" id="{C3F3A3CD-4F88-2F42-DBCE-4B3CF33C9FEE}"/>
              </a:ext>
            </a:extLst>
          </p:cNvPr>
          <p:cNvSpPr txBox="1"/>
          <p:nvPr/>
        </p:nvSpPr>
        <p:spPr>
          <a:xfrm>
            <a:off x="5059215" y="5724449"/>
            <a:ext cx="2316612" cy="400110"/>
          </a:xfrm>
          <a:prstGeom prst="rect">
            <a:avLst/>
          </a:prstGeom>
          <a:noFill/>
        </p:spPr>
        <p:txBody>
          <a:bodyPr wrap="square">
            <a:spAutoFit/>
          </a:bodyPr>
          <a:lstStyle/>
          <a:p>
            <a:pPr algn="ctr">
              <a:defRPr/>
            </a:pPr>
            <a:r>
              <a:rPr lang="en-US" altLang="ja-JP" sz="2000" dirty="0">
                <a:latin typeface="HGS明朝E" panose="02020900000000000000" pitchFamily="18" charset="-128"/>
                <a:ea typeface="HGS明朝E" panose="02020900000000000000" pitchFamily="18" charset="-128"/>
              </a:rPr>
              <a:t>0120-059-069</a:t>
            </a:r>
            <a:endParaRPr lang="ja-JP" altLang="en-US" sz="2000" dirty="0">
              <a:latin typeface="HGS明朝E" panose="02020900000000000000" pitchFamily="18" charset="-128"/>
              <a:ea typeface="HGS明朝E" panose="02020900000000000000" pitchFamily="18" charset="-128"/>
            </a:endParaRPr>
          </a:p>
        </p:txBody>
      </p:sp>
      <p:sp>
        <p:nvSpPr>
          <p:cNvPr id="1085" name="テキスト ボックス 1084">
            <a:extLst>
              <a:ext uri="{FF2B5EF4-FFF2-40B4-BE49-F238E27FC236}">
                <a16:creationId xmlns:a16="http://schemas.microsoft.com/office/drawing/2014/main" id="{11FB6200-DC55-1B2C-4D37-0E19C373E054}"/>
              </a:ext>
            </a:extLst>
          </p:cNvPr>
          <p:cNvSpPr txBox="1"/>
          <p:nvPr/>
        </p:nvSpPr>
        <p:spPr>
          <a:xfrm>
            <a:off x="7344843" y="5522783"/>
            <a:ext cx="2430708" cy="488147"/>
          </a:xfrm>
          <a:prstGeom prst="rect">
            <a:avLst/>
          </a:prstGeom>
          <a:noFill/>
        </p:spPr>
        <p:txBody>
          <a:bodyPr wrap="square">
            <a:spAutoFit/>
          </a:bodyPr>
          <a:lstStyle/>
          <a:p>
            <a:pPr algn="ctr">
              <a:defRPr/>
            </a:pPr>
            <a:r>
              <a:rPr lang="ja-JP" altLang="en-US" sz="1143" dirty="0">
                <a:effectLst>
                  <a:glow rad="139700">
                    <a:schemeClr val="bg1"/>
                  </a:glow>
                </a:effectLst>
                <a:latin typeface="BIZ UDPゴシック" panose="020B0400000000000000" pitchFamily="50" charset="-128"/>
                <a:ea typeface="BIZ UDPゴシック" panose="020B0400000000000000" pitchFamily="50" charset="-128"/>
              </a:rPr>
              <a:t>お問合せ・ご予約は</a:t>
            </a:r>
            <a:br>
              <a:rPr lang="en-US" altLang="ja-JP" sz="1143" dirty="0">
                <a:effectLst>
                  <a:glow rad="139700">
                    <a:schemeClr val="bg1"/>
                  </a:glow>
                </a:effectLst>
                <a:latin typeface="BIZ UDPゴシック" panose="020B0400000000000000" pitchFamily="50" charset="-128"/>
                <a:ea typeface="BIZ UDPゴシック" panose="020B0400000000000000" pitchFamily="50" charset="-128"/>
              </a:rPr>
            </a:br>
            <a:r>
              <a:rPr lang="en-US" altLang="ja-JP" sz="1429" b="1" dirty="0">
                <a:solidFill>
                  <a:srgbClr val="FF0000"/>
                </a:solidFill>
                <a:effectLst>
                  <a:glow rad="139700">
                    <a:schemeClr val="bg1"/>
                  </a:glow>
                </a:effectLst>
                <a:latin typeface="BIZ UDPゴシック" panose="020B0400000000000000" pitchFamily="50" charset="-128"/>
                <a:ea typeface="BIZ UDPゴシック" panose="020B0400000000000000" pitchFamily="50" charset="-128"/>
              </a:rPr>
              <a:t>079-263-7771</a:t>
            </a:r>
            <a:endParaRPr lang="ja-JP" altLang="en-US" sz="1143" b="1" dirty="0">
              <a:solidFill>
                <a:srgbClr val="FF0000"/>
              </a:solidFill>
              <a:effectLst>
                <a:glow rad="139700">
                  <a:schemeClr val="bg1"/>
                </a:glow>
              </a:effectLst>
              <a:latin typeface="BIZ UDPゴシック" panose="020B0400000000000000" pitchFamily="50" charset="-128"/>
              <a:ea typeface="BIZ UDPゴシック" panose="020B0400000000000000" pitchFamily="50" charset="-128"/>
            </a:endParaRPr>
          </a:p>
        </p:txBody>
      </p:sp>
      <p:sp>
        <p:nvSpPr>
          <p:cNvPr id="1088" name="テキスト ボックス 1087">
            <a:extLst>
              <a:ext uri="{FF2B5EF4-FFF2-40B4-BE49-F238E27FC236}">
                <a16:creationId xmlns:a16="http://schemas.microsoft.com/office/drawing/2014/main" id="{478238DE-DDEE-1BB8-AA31-873F6359F054}"/>
              </a:ext>
            </a:extLst>
          </p:cNvPr>
          <p:cNvSpPr txBox="1"/>
          <p:nvPr/>
        </p:nvSpPr>
        <p:spPr>
          <a:xfrm>
            <a:off x="5152942" y="6009223"/>
            <a:ext cx="2320054" cy="207749"/>
          </a:xfrm>
          <a:prstGeom prst="rect">
            <a:avLst/>
          </a:prstGeom>
          <a:noFill/>
        </p:spPr>
        <p:txBody>
          <a:bodyPr wrap="square" rtlCol="0">
            <a:spAutoFit/>
          </a:bodyPr>
          <a:lstStyle/>
          <a:p>
            <a:r>
              <a:rPr kumimoji="1" lang="en-US" altLang="ja-JP" sz="750" dirty="0">
                <a:latin typeface="BIZ UDPゴシック" panose="020B0400000000000000" pitchFamily="50" charset="-128"/>
                <a:ea typeface="BIZ UDPゴシック" panose="020B0400000000000000" pitchFamily="50" charset="-128"/>
              </a:rPr>
              <a:t>※</a:t>
            </a:r>
            <a:r>
              <a:rPr kumimoji="1" lang="ja-JP" altLang="en-US" sz="750" dirty="0">
                <a:latin typeface="BIZ UDPゴシック" panose="020B0400000000000000" pitchFamily="50" charset="-128"/>
                <a:ea typeface="BIZ UDPゴシック" panose="020B0400000000000000" pitchFamily="50" charset="-128"/>
              </a:rPr>
              <a:t>女性専用サロン・白のドアからお入りください</a:t>
            </a:r>
            <a:endParaRPr kumimoji="1" lang="en-US" altLang="ja-JP" sz="750" dirty="0">
              <a:latin typeface="BIZ UDPゴシック" panose="020B0400000000000000" pitchFamily="50" charset="-128"/>
              <a:ea typeface="BIZ UDPゴシック" panose="020B0400000000000000" pitchFamily="50" charset="-128"/>
            </a:endParaRPr>
          </a:p>
        </p:txBody>
      </p:sp>
      <p:sp>
        <p:nvSpPr>
          <p:cNvPr id="1090" name="テキスト ボックス 1089">
            <a:extLst>
              <a:ext uri="{FF2B5EF4-FFF2-40B4-BE49-F238E27FC236}">
                <a16:creationId xmlns:a16="http://schemas.microsoft.com/office/drawing/2014/main" id="{29E2A055-761B-B966-64CC-9AF9E9871D84}"/>
              </a:ext>
            </a:extLst>
          </p:cNvPr>
          <p:cNvSpPr txBox="1"/>
          <p:nvPr/>
        </p:nvSpPr>
        <p:spPr>
          <a:xfrm>
            <a:off x="4783800" y="5667737"/>
            <a:ext cx="1468891" cy="213264"/>
          </a:xfrm>
          <a:prstGeom prst="rect">
            <a:avLst/>
          </a:prstGeom>
          <a:noFill/>
        </p:spPr>
        <p:txBody>
          <a:bodyPr wrap="square">
            <a:spAutoFit/>
          </a:bodyPr>
          <a:lstStyle/>
          <a:p>
            <a:pPr algn="ctr">
              <a:defRPr/>
            </a:pPr>
            <a:r>
              <a:rPr lang="ja-JP" altLang="en-US" sz="786" dirty="0">
                <a:latin typeface="HGS明朝E" panose="02020900000000000000" pitchFamily="18" charset="-128"/>
                <a:ea typeface="HGS明朝E" panose="02020900000000000000" pitchFamily="18" charset="-128"/>
              </a:rPr>
              <a:t>予約・お問合せ</a:t>
            </a:r>
            <a:endParaRPr lang="en-US" altLang="ja-JP" sz="786" dirty="0">
              <a:latin typeface="HGS明朝E" panose="02020900000000000000" pitchFamily="18" charset="-128"/>
              <a:ea typeface="HGS明朝E" panose="02020900000000000000" pitchFamily="18" charset="-128"/>
            </a:endParaRPr>
          </a:p>
        </p:txBody>
      </p:sp>
      <p:sp>
        <p:nvSpPr>
          <p:cNvPr id="1091" name="テキスト ボックス 1090">
            <a:extLst>
              <a:ext uri="{FF2B5EF4-FFF2-40B4-BE49-F238E27FC236}">
                <a16:creationId xmlns:a16="http://schemas.microsoft.com/office/drawing/2014/main" id="{64321D9C-30EA-4E28-B854-DE5D97DC64E9}"/>
              </a:ext>
            </a:extLst>
          </p:cNvPr>
          <p:cNvSpPr txBox="1"/>
          <p:nvPr/>
        </p:nvSpPr>
        <p:spPr>
          <a:xfrm>
            <a:off x="7613114" y="5987452"/>
            <a:ext cx="2320054" cy="207749"/>
          </a:xfrm>
          <a:prstGeom prst="rect">
            <a:avLst/>
          </a:prstGeom>
          <a:noFill/>
        </p:spPr>
        <p:txBody>
          <a:bodyPr wrap="square" rtlCol="0">
            <a:spAutoFit/>
          </a:bodyPr>
          <a:lstStyle/>
          <a:p>
            <a:r>
              <a:rPr kumimoji="1" lang="en-US" altLang="ja-JP" sz="750" dirty="0">
                <a:latin typeface="BIZ UDPゴシック" panose="020B0400000000000000" pitchFamily="50" charset="-128"/>
                <a:ea typeface="BIZ UDPゴシック" panose="020B0400000000000000" pitchFamily="50" charset="-128"/>
              </a:rPr>
              <a:t>※</a:t>
            </a:r>
            <a:r>
              <a:rPr kumimoji="1" lang="ja-JP" altLang="en-US" sz="750" dirty="0">
                <a:latin typeface="BIZ UDPゴシック" panose="020B0400000000000000" pitchFamily="50" charset="-128"/>
                <a:ea typeface="BIZ UDPゴシック" panose="020B0400000000000000" pitchFamily="50" charset="-128"/>
              </a:rPr>
              <a:t>男性も可・緑のドアからお入りください</a:t>
            </a:r>
            <a:endParaRPr kumimoji="1" lang="en-US" altLang="ja-JP" sz="750" dirty="0">
              <a:latin typeface="BIZ UDPゴシック" panose="020B0400000000000000" pitchFamily="50" charset="-128"/>
              <a:ea typeface="BIZ UDPゴシック" panose="020B0400000000000000" pitchFamily="50" charset="-128"/>
            </a:endParaRPr>
          </a:p>
        </p:txBody>
      </p:sp>
      <p:sp>
        <p:nvSpPr>
          <p:cNvPr id="1092" name="テキスト ボックス 1091">
            <a:extLst>
              <a:ext uri="{FF2B5EF4-FFF2-40B4-BE49-F238E27FC236}">
                <a16:creationId xmlns:a16="http://schemas.microsoft.com/office/drawing/2014/main" id="{F664C132-42C3-6E2A-40D1-93349C9FE788}"/>
              </a:ext>
            </a:extLst>
          </p:cNvPr>
          <p:cNvSpPr txBox="1"/>
          <p:nvPr/>
        </p:nvSpPr>
        <p:spPr>
          <a:xfrm>
            <a:off x="5615513" y="6608253"/>
            <a:ext cx="2946116" cy="246221"/>
          </a:xfrm>
          <a:prstGeom prst="rect">
            <a:avLst/>
          </a:prstGeom>
          <a:noFill/>
        </p:spPr>
        <p:txBody>
          <a:bodyPr wrap="square">
            <a:spAutoFit/>
          </a:bodyPr>
          <a:lstStyle/>
          <a:p>
            <a:pPr algn="ctr">
              <a:defRPr/>
            </a:pPr>
            <a:r>
              <a:rPr lang="ja-JP" altLang="en-US" sz="1000" dirty="0">
                <a:effectLst>
                  <a:glow rad="50800">
                    <a:schemeClr val="bg1">
                      <a:alpha val="66000"/>
                    </a:schemeClr>
                  </a:glow>
                </a:effectLst>
                <a:latin typeface="BIZ UDP明朝 Medium" panose="02020500000000000000" pitchFamily="18" charset="-128"/>
                <a:ea typeface="BIZ UDP明朝 Medium" panose="02020500000000000000" pitchFamily="18" charset="-128"/>
              </a:rPr>
              <a:t>姫路市飾磨区都倉</a:t>
            </a:r>
            <a:r>
              <a:rPr lang="en-US" altLang="ja-JP" sz="1000" dirty="0">
                <a:effectLst>
                  <a:glow rad="50800">
                    <a:schemeClr val="bg1">
                      <a:alpha val="66000"/>
                    </a:schemeClr>
                  </a:glow>
                </a:effectLst>
                <a:latin typeface="BIZ UDP明朝 Medium" panose="02020500000000000000" pitchFamily="18" charset="-128"/>
                <a:ea typeface="BIZ UDP明朝 Medium" panose="02020500000000000000" pitchFamily="18" charset="-128"/>
              </a:rPr>
              <a:t>1</a:t>
            </a:r>
            <a:r>
              <a:rPr lang="ja-JP" altLang="en-US" sz="1000" dirty="0">
                <a:effectLst>
                  <a:glow rad="50800">
                    <a:schemeClr val="bg1">
                      <a:alpha val="66000"/>
                    </a:schemeClr>
                  </a:glow>
                </a:effectLst>
                <a:latin typeface="BIZ UDP明朝 Medium" panose="02020500000000000000" pitchFamily="18" charset="-128"/>
                <a:ea typeface="BIZ UDP明朝 Medium" panose="02020500000000000000" pitchFamily="18" charset="-128"/>
              </a:rPr>
              <a:t>丁目</a:t>
            </a:r>
            <a:r>
              <a:rPr lang="en-US" altLang="ja-JP" sz="1000" dirty="0">
                <a:effectLst>
                  <a:glow rad="50800">
                    <a:schemeClr val="bg1">
                      <a:alpha val="66000"/>
                    </a:schemeClr>
                  </a:glow>
                </a:effectLst>
                <a:latin typeface="BIZ UDP明朝 Medium" panose="02020500000000000000" pitchFamily="18" charset="-128"/>
                <a:ea typeface="BIZ UDP明朝 Medium" panose="02020500000000000000" pitchFamily="18" charset="-128"/>
              </a:rPr>
              <a:t>107-1</a:t>
            </a:r>
          </a:p>
        </p:txBody>
      </p:sp>
      <p:sp>
        <p:nvSpPr>
          <p:cNvPr id="39" name="テキスト ボックス 38">
            <a:extLst>
              <a:ext uri="{FF2B5EF4-FFF2-40B4-BE49-F238E27FC236}">
                <a16:creationId xmlns:a16="http://schemas.microsoft.com/office/drawing/2014/main" id="{428C852A-F0E2-18F6-C2B2-48A71B77FB58}"/>
              </a:ext>
            </a:extLst>
          </p:cNvPr>
          <p:cNvSpPr txBox="1"/>
          <p:nvPr/>
        </p:nvSpPr>
        <p:spPr>
          <a:xfrm>
            <a:off x="6287331" y="1781073"/>
            <a:ext cx="1230286" cy="240387"/>
          </a:xfrm>
          <a:prstGeom prst="rect">
            <a:avLst/>
          </a:prstGeom>
          <a:noFill/>
        </p:spPr>
        <p:txBody>
          <a:bodyPr wrap="square" rtlCol="0">
            <a:spAutoFit/>
          </a:bodyPr>
          <a:lstStyle/>
          <a:p>
            <a:r>
              <a:rPr kumimoji="1" lang="ja-JP" altLang="en-US" sz="962" dirty="0">
                <a:latin typeface="BIZ UDPゴシック" panose="020B0400000000000000" pitchFamily="50" charset="-128"/>
                <a:ea typeface="BIZ UDPゴシック" panose="020B0400000000000000" pitchFamily="50" charset="-128"/>
              </a:rPr>
              <a:t>￥</a:t>
            </a:r>
            <a:r>
              <a:rPr kumimoji="1" lang="en-US" altLang="ja-JP" sz="962" dirty="0">
                <a:latin typeface="BIZ UDPゴシック" panose="020B0400000000000000" pitchFamily="50" charset="-128"/>
                <a:ea typeface="BIZ UDPゴシック" panose="020B0400000000000000" pitchFamily="50" charset="-128"/>
              </a:rPr>
              <a:t>5,500</a:t>
            </a:r>
            <a:endParaRPr kumimoji="1" lang="ja-JP" altLang="en-US" sz="962" dirty="0">
              <a:latin typeface="BIZ UDPゴシック" panose="020B0400000000000000" pitchFamily="50" charset="-128"/>
              <a:ea typeface="BIZ UDPゴシック" panose="020B0400000000000000" pitchFamily="50" charset="-128"/>
            </a:endParaRPr>
          </a:p>
        </p:txBody>
      </p:sp>
      <p:sp>
        <p:nvSpPr>
          <p:cNvPr id="1030" name="テキスト ボックス 1029">
            <a:extLst>
              <a:ext uri="{FF2B5EF4-FFF2-40B4-BE49-F238E27FC236}">
                <a16:creationId xmlns:a16="http://schemas.microsoft.com/office/drawing/2014/main" id="{04C156F0-5870-C98E-2D87-9653C67EFBCC}"/>
              </a:ext>
            </a:extLst>
          </p:cNvPr>
          <p:cNvSpPr txBox="1"/>
          <p:nvPr/>
        </p:nvSpPr>
        <p:spPr>
          <a:xfrm>
            <a:off x="5190103" y="1714045"/>
            <a:ext cx="1230286" cy="240387"/>
          </a:xfrm>
          <a:prstGeom prst="rect">
            <a:avLst/>
          </a:prstGeom>
          <a:noFill/>
        </p:spPr>
        <p:txBody>
          <a:bodyPr wrap="square" rtlCol="0">
            <a:spAutoFit/>
          </a:bodyPr>
          <a:lstStyle/>
          <a:p>
            <a:r>
              <a:rPr kumimoji="1" lang="ja-JP" altLang="en-US" sz="962" dirty="0">
                <a:latin typeface="BIZ UDPゴシック" panose="020B0400000000000000" pitchFamily="50" charset="-128"/>
                <a:ea typeface="BIZ UDPゴシック" panose="020B0400000000000000" pitchFamily="50" charset="-128"/>
              </a:rPr>
              <a:t>￥</a:t>
            </a:r>
            <a:r>
              <a:rPr kumimoji="1" lang="en-US" altLang="ja-JP" sz="962" dirty="0">
                <a:latin typeface="BIZ UDPゴシック" panose="020B0400000000000000" pitchFamily="50" charset="-128"/>
                <a:ea typeface="BIZ UDPゴシック" panose="020B0400000000000000" pitchFamily="50" charset="-128"/>
              </a:rPr>
              <a:t>4,400</a:t>
            </a:r>
            <a:endParaRPr kumimoji="1" lang="ja-JP" altLang="en-US" sz="962" dirty="0">
              <a:latin typeface="BIZ UDPゴシック" panose="020B0400000000000000" pitchFamily="50" charset="-128"/>
              <a:ea typeface="BIZ UDPゴシック" panose="020B0400000000000000" pitchFamily="50" charset="-128"/>
            </a:endParaRPr>
          </a:p>
        </p:txBody>
      </p:sp>
      <p:sp>
        <p:nvSpPr>
          <p:cNvPr id="1060" name="テキスト ボックス 1059">
            <a:extLst>
              <a:ext uri="{FF2B5EF4-FFF2-40B4-BE49-F238E27FC236}">
                <a16:creationId xmlns:a16="http://schemas.microsoft.com/office/drawing/2014/main" id="{EB3C64AF-42E1-4B95-DF0A-2E8D4E1909F6}"/>
              </a:ext>
            </a:extLst>
          </p:cNvPr>
          <p:cNvSpPr txBox="1"/>
          <p:nvPr/>
        </p:nvSpPr>
        <p:spPr>
          <a:xfrm>
            <a:off x="7417787" y="1711298"/>
            <a:ext cx="1230286" cy="240387"/>
          </a:xfrm>
          <a:prstGeom prst="rect">
            <a:avLst/>
          </a:prstGeom>
          <a:noFill/>
        </p:spPr>
        <p:txBody>
          <a:bodyPr wrap="square" rtlCol="0">
            <a:spAutoFit/>
          </a:bodyPr>
          <a:lstStyle/>
          <a:p>
            <a:r>
              <a:rPr kumimoji="1" lang="ja-JP" altLang="en-US" sz="962" dirty="0">
                <a:latin typeface="BIZ UDPゴシック" panose="020B0400000000000000" pitchFamily="50" charset="-128"/>
                <a:ea typeface="BIZ UDPゴシック" panose="020B0400000000000000" pitchFamily="50" charset="-128"/>
              </a:rPr>
              <a:t>￥</a:t>
            </a:r>
            <a:r>
              <a:rPr kumimoji="1" lang="en-US" altLang="ja-JP" sz="962" dirty="0">
                <a:latin typeface="BIZ UDPゴシック" panose="020B0400000000000000" pitchFamily="50" charset="-128"/>
                <a:ea typeface="BIZ UDPゴシック" panose="020B0400000000000000" pitchFamily="50" charset="-128"/>
              </a:rPr>
              <a:t>3,800</a:t>
            </a:r>
            <a:endParaRPr kumimoji="1" lang="ja-JP" altLang="en-US" sz="962" dirty="0">
              <a:latin typeface="BIZ UDPゴシック" panose="020B0400000000000000" pitchFamily="50" charset="-128"/>
              <a:ea typeface="BIZ UDPゴシック" panose="020B0400000000000000" pitchFamily="50" charset="-128"/>
            </a:endParaRPr>
          </a:p>
        </p:txBody>
      </p:sp>
      <p:sp>
        <p:nvSpPr>
          <p:cNvPr id="1061" name="テキスト ボックス 1060">
            <a:extLst>
              <a:ext uri="{FF2B5EF4-FFF2-40B4-BE49-F238E27FC236}">
                <a16:creationId xmlns:a16="http://schemas.microsoft.com/office/drawing/2014/main" id="{E6B6CB6C-BBBD-DC06-070F-70DA5298C0A5}"/>
              </a:ext>
            </a:extLst>
          </p:cNvPr>
          <p:cNvSpPr txBox="1"/>
          <p:nvPr/>
        </p:nvSpPr>
        <p:spPr>
          <a:xfrm>
            <a:off x="8499940" y="1890458"/>
            <a:ext cx="1230286" cy="240387"/>
          </a:xfrm>
          <a:prstGeom prst="rect">
            <a:avLst/>
          </a:prstGeom>
          <a:noFill/>
        </p:spPr>
        <p:txBody>
          <a:bodyPr wrap="square" rtlCol="0">
            <a:spAutoFit/>
          </a:bodyPr>
          <a:lstStyle/>
          <a:p>
            <a:r>
              <a:rPr kumimoji="1" lang="ja-JP" altLang="en-US" sz="962" dirty="0">
                <a:latin typeface="BIZ UDPゴシック" panose="020B0400000000000000" pitchFamily="50" charset="-128"/>
                <a:ea typeface="BIZ UDPゴシック" panose="020B0400000000000000" pitchFamily="50" charset="-128"/>
              </a:rPr>
              <a:t>￥</a:t>
            </a:r>
            <a:r>
              <a:rPr kumimoji="1" lang="en-US" altLang="ja-JP" sz="962" dirty="0">
                <a:latin typeface="BIZ UDPゴシック" panose="020B0400000000000000" pitchFamily="50" charset="-128"/>
                <a:ea typeface="BIZ UDPゴシック" panose="020B0400000000000000" pitchFamily="50" charset="-128"/>
              </a:rPr>
              <a:t>5,500</a:t>
            </a:r>
            <a:endParaRPr kumimoji="1" lang="ja-JP" altLang="en-US" sz="962" dirty="0">
              <a:latin typeface="BIZ UDPゴシック" panose="020B0400000000000000" pitchFamily="50" charset="-128"/>
              <a:ea typeface="BIZ UDPゴシック" panose="020B0400000000000000" pitchFamily="50" charset="-128"/>
            </a:endParaRPr>
          </a:p>
        </p:txBody>
      </p:sp>
      <p:sp>
        <p:nvSpPr>
          <p:cNvPr id="40" name="テキスト ボックス 39">
            <a:extLst>
              <a:ext uri="{FF2B5EF4-FFF2-40B4-BE49-F238E27FC236}">
                <a16:creationId xmlns:a16="http://schemas.microsoft.com/office/drawing/2014/main" id="{B823AC88-E046-8A54-4DA2-742E10A1BD24}"/>
              </a:ext>
            </a:extLst>
          </p:cNvPr>
          <p:cNvSpPr txBox="1"/>
          <p:nvPr/>
        </p:nvSpPr>
        <p:spPr>
          <a:xfrm>
            <a:off x="1597238" y="2194866"/>
            <a:ext cx="1372812" cy="207749"/>
          </a:xfrm>
          <a:prstGeom prst="rect">
            <a:avLst/>
          </a:prstGeom>
          <a:noFill/>
        </p:spPr>
        <p:txBody>
          <a:bodyPr wrap="square">
            <a:spAutoFit/>
          </a:bodyPr>
          <a:lstStyle/>
          <a:p>
            <a:r>
              <a:rPr kumimoji="1" lang="ja-JP" altLang="en-US" sz="750" dirty="0">
                <a:latin typeface="BIZ UDP明朝 Medium" panose="02020500000000000000" pitchFamily="18" charset="-128"/>
                <a:ea typeface="BIZ UDP明朝 Medium" panose="02020500000000000000" pitchFamily="18" charset="-128"/>
              </a:rPr>
              <a:t>　</a:t>
            </a:r>
            <a:r>
              <a:rPr kumimoji="1" lang="ja-JP" altLang="en-US" sz="643" dirty="0">
                <a:latin typeface="BIZ UDP明朝 Medium" panose="02020500000000000000" pitchFamily="18" charset="-128"/>
                <a:ea typeface="BIZ UDP明朝 Medium" panose="02020500000000000000" pitchFamily="18" charset="-128"/>
              </a:rPr>
              <a:t>脳の疲れ改善で若返り</a:t>
            </a:r>
            <a:endParaRPr kumimoji="1" lang="ja-JP" altLang="en-US" sz="750" dirty="0">
              <a:latin typeface="BIZ UDP明朝 Medium" panose="02020500000000000000" pitchFamily="18" charset="-128"/>
              <a:ea typeface="BIZ UDP明朝 Medium" panose="02020500000000000000" pitchFamily="18" charset="-128"/>
            </a:endParaRPr>
          </a:p>
        </p:txBody>
      </p:sp>
      <p:sp>
        <p:nvSpPr>
          <p:cNvPr id="1078" name="テキスト ボックス 1077">
            <a:extLst>
              <a:ext uri="{FF2B5EF4-FFF2-40B4-BE49-F238E27FC236}">
                <a16:creationId xmlns:a16="http://schemas.microsoft.com/office/drawing/2014/main" id="{D5C04EE8-4901-F146-6FAA-E188E18D8A94}"/>
              </a:ext>
            </a:extLst>
          </p:cNvPr>
          <p:cNvSpPr txBox="1"/>
          <p:nvPr/>
        </p:nvSpPr>
        <p:spPr>
          <a:xfrm>
            <a:off x="3314685" y="2943589"/>
            <a:ext cx="1893577" cy="207749"/>
          </a:xfrm>
          <a:prstGeom prst="rect">
            <a:avLst/>
          </a:prstGeom>
          <a:noFill/>
        </p:spPr>
        <p:txBody>
          <a:bodyPr wrap="square">
            <a:spAutoFit/>
          </a:bodyPr>
          <a:lstStyle/>
          <a:p>
            <a:r>
              <a:rPr kumimoji="1" lang="ja-JP" altLang="en-US" sz="750" dirty="0">
                <a:latin typeface="BIZ UDP明朝 Medium" panose="02020500000000000000" pitchFamily="18" charset="-128"/>
                <a:ea typeface="BIZ UDP明朝 Medium" panose="02020500000000000000" pitchFamily="18" charset="-128"/>
              </a:rPr>
              <a:t>　</a:t>
            </a:r>
            <a:r>
              <a:rPr kumimoji="1" lang="en-US" altLang="ja-JP" sz="500" dirty="0">
                <a:latin typeface="BIZ UDP明朝 Medium" panose="02020500000000000000" pitchFamily="18" charset="-128"/>
                <a:ea typeface="BIZ UDP明朝 Medium" panose="02020500000000000000" pitchFamily="18" charset="-128"/>
              </a:rPr>
              <a:t>(</a:t>
            </a:r>
            <a:r>
              <a:rPr kumimoji="1" lang="ja-JP" altLang="en-US" sz="500" dirty="0">
                <a:latin typeface="BIZ UDP明朝 Medium" panose="02020500000000000000" pitchFamily="18" charset="-128"/>
                <a:ea typeface="BIZ UDP明朝 Medium" panose="02020500000000000000" pitchFamily="18" charset="-128"/>
              </a:rPr>
              <a:t>プラセンタ</a:t>
            </a:r>
            <a:r>
              <a:rPr kumimoji="1" lang="en-US" altLang="ja-JP" sz="500" dirty="0">
                <a:latin typeface="BIZ UDP明朝 Medium" panose="02020500000000000000" pitchFamily="18" charset="-128"/>
                <a:ea typeface="BIZ UDP明朝 Medium" panose="02020500000000000000" pitchFamily="18" charset="-128"/>
              </a:rPr>
              <a:t>90</a:t>
            </a:r>
            <a:r>
              <a:rPr kumimoji="1" lang="ja-JP" altLang="en-US" sz="500" dirty="0">
                <a:latin typeface="BIZ UDP明朝 Medium" panose="02020500000000000000" pitchFamily="18" charset="-128"/>
                <a:ea typeface="BIZ UDP明朝 Medium" panose="02020500000000000000" pitchFamily="18" charset="-128"/>
              </a:rPr>
              <a:t>％ホームケア用ビタミンマスク付</a:t>
            </a:r>
            <a:r>
              <a:rPr kumimoji="1" lang="en-US" altLang="ja-JP" sz="500" dirty="0">
                <a:latin typeface="BIZ UDP明朝 Medium" panose="02020500000000000000" pitchFamily="18" charset="-128"/>
                <a:ea typeface="BIZ UDP明朝 Medium" panose="02020500000000000000" pitchFamily="18" charset="-128"/>
              </a:rPr>
              <a:t>)</a:t>
            </a:r>
            <a:endParaRPr kumimoji="1" lang="ja-JP" altLang="en-US" sz="750" dirty="0">
              <a:latin typeface="BIZ UDP明朝 Medium" panose="02020500000000000000" pitchFamily="18" charset="-128"/>
              <a:ea typeface="BIZ UDP明朝 Medium" panose="02020500000000000000" pitchFamily="18" charset="-128"/>
            </a:endParaRPr>
          </a:p>
        </p:txBody>
      </p:sp>
      <p:pic>
        <p:nvPicPr>
          <p:cNvPr id="1047" name="Picture 2">
            <a:extLst>
              <a:ext uri="{FF2B5EF4-FFF2-40B4-BE49-F238E27FC236}">
                <a16:creationId xmlns:a16="http://schemas.microsoft.com/office/drawing/2014/main" id="{81C9DC63-594E-2652-7B34-2E529CECA545}"/>
              </a:ext>
            </a:extLst>
          </p:cNvPr>
          <p:cNvPicPr>
            <a:picLocks noChangeAspect="1" noChangeArrowheads="1"/>
          </p:cNvPicPr>
          <p:nvPr/>
        </p:nvPicPr>
        <p:blipFill rotWithShape="1">
          <a:blip r:embed="rId43">
            <a:extLst>
              <a:ext uri="{BEBA8EAE-BF5A-486C-A8C5-ECC9F3942E4B}">
                <a14:imgProps xmlns:a14="http://schemas.microsoft.com/office/drawing/2010/main">
                  <a14:imgLayer r:embed="rId44">
                    <a14:imgEffect>
                      <a14:backgroundRemoval t="10000" b="90000" l="10000" r="90000">
                        <a14:foregroundMark x1="21020" y1="69839" x2="36364" y2="76909"/>
                        <a14:foregroundMark x1="79091" y1="25818" x2="43818" y2="15091"/>
                        <a14:foregroundMark x1="47636" y1="13818" x2="17754" y2="28000"/>
                        <a14:foregroundMark x1="18093" y1="39625" x2="19273" y2="49818"/>
                        <a14:foregroundMark x1="18223" y1="38890" x2="20364" y2="50545"/>
                        <a14:backgroundMark x1="15818" y1="34727" x2="14727" y2="40909"/>
                        <a14:backgroundMark x1="15091" y1="28182" x2="15636" y2="32545"/>
                        <a14:backgroundMark x1="15636" y1="32545" x2="14182" y2="38909"/>
                        <a14:backgroundMark x1="14182" y1="38909" x2="15818" y2="56182"/>
                        <a14:backgroundMark x1="15455" y1="28000" x2="15455" y2="32909"/>
                        <a14:backgroundMark x1="15455" y1="34545" x2="14545" y2="46364"/>
                        <a14:backgroundMark x1="16909" y1="68364" x2="18364" y2="71455"/>
                        <a14:backgroundMark x1="16545" y1="66182" x2="18182" y2="69455"/>
                        <a14:backgroundMark x1="16545" y1="58000" x2="16545" y2="66727"/>
                        <a14:backgroundMark x1="17818" y1="54182" x2="18000" y2="64727"/>
                      </a14:backgroundRemoval>
                    </a14:imgEffect>
                  </a14:imgLayer>
                </a14:imgProps>
              </a:ext>
              <a:ext uri="{28A0092B-C50C-407E-A947-70E740481C1C}">
                <a14:useLocalDpi xmlns:a14="http://schemas.microsoft.com/office/drawing/2010/main" val="0"/>
              </a:ext>
            </a:extLst>
          </a:blip>
          <a:srcRect l="18879" r="20276"/>
          <a:stretch/>
        </p:blipFill>
        <p:spPr bwMode="auto">
          <a:xfrm flipH="1">
            <a:off x="5003971" y="3603696"/>
            <a:ext cx="684390" cy="1106339"/>
          </a:xfrm>
          <a:prstGeom prst="rect">
            <a:avLst/>
          </a:prstGeom>
          <a:noFill/>
          <a:extLst>
            <a:ext uri="{909E8E84-426E-40DD-AFC4-6F175D3DCCD1}">
              <a14:hiddenFill xmlns:a14="http://schemas.microsoft.com/office/drawing/2010/main">
                <a:solidFill>
                  <a:srgbClr val="FFFFFF"/>
                </a:solidFill>
              </a14:hiddenFill>
            </a:ext>
          </a:extLst>
        </p:spPr>
      </p:pic>
      <p:sp>
        <p:nvSpPr>
          <p:cNvPr id="1094" name="テキスト ボックス 1093">
            <a:extLst>
              <a:ext uri="{FF2B5EF4-FFF2-40B4-BE49-F238E27FC236}">
                <a16:creationId xmlns:a16="http://schemas.microsoft.com/office/drawing/2014/main" id="{19218667-FC11-5770-D632-90D1545D11E8}"/>
              </a:ext>
            </a:extLst>
          </p:cNvPr>
          <p:cNvSpPr txBox="1"/>
          <p:nvPr/>
        </p:nvSpPr>
        <p:spPr>
          <a:xfrm>
            <a:off x="6478940" y="4389068"/>
            <a:ext cx="1990150" cy="246221"/>
          </a:xfrm>
          <a:prstGeom prst="rect">
            <a:avLst/>
          </a:prstGeom>
          <a:noFill/>
        </p:spPr>
        <p:txBody>
          <a:bodyPr wrap="square">
            <a:spAutoFit/>
          </a:bodyPr>
          <a:lstStyle/>
          <a:p>
            <a:pPr algn="l"/>
            <a:r>
              <a:rPr lang="ja-JP" altLang="en-US" sz="786" dirty="0">
                <a:latin typeface="BIZ UDP明朝 Medium" panose="02020500000000000000" pitchFamily="18" charset="-128"/>
                <a:ea typeface="BIZ UDP明朝 Medium" panose="02020500000000000000" pitchFamily="18" charset="-128"/>
                <a:cs typeface="Assistant" panose="020B0604020202020204" pitchFamily="2" charset="-79"/>
              </a:rPr>
              <a:t>商品価格</a:t>
            </a:r>
            <a:r>
              <a:rPr lang="en-US" altLang="ja-JP" sz="786" dirty="0">
                <a:latin typeface="BIZ UDP明朝 Medium" panose="02020500000000000000" pitchFamily="18" charset="-128"/>
                <a:ea typeface="BIZ UDP明朝 Medium" panose="02020500000000000000" pitchFamily="18" charset="-128"/>
                <a:cs typeface="Assistant" panose="020B0604020202020204" pitchFamily="2" charset="-79"/>
              </a:rPr>
              <a:t>:</a:t>
            </a:r>
            <a:r>
              <a:rPr lang="ja-JP" altLang="en-US" sz="1000" dirty="0">
                <a:latin typeface="BIZ UDP明朝 Medium" panose="02020500000000000000" pitchFamily="18" charset="-128"/>
                <a:ea typeface="BIZ UDP明朝 Medium" panose="02020500000000000000" pitchFamily="18" charset="-128"/>
                <a:cs typeface="Assistant" panose="020B0604020202020204" pitchFamily="2" charset="-79"/>
              </a:rPr>
              <a:t>￥</a:t>
            </a:r>
            <a:r>
              <a:rPr lang="en-US" altLang="ja-JP" sz="1000" dirty="0">
                <a:latin typeface="BIZ UDP明朝 Medium" panose="02020500000000000000" pitchFamily="18" charset="-128"/>
                <a:ea typeface="BIZ UDP明朝 Medium" panose="02020500000000000000" pitchFamily="18" charset="-128"/>
                <a:cs typeface="Assistant" panose="020B0604020202020204" pitchFamily="2" charset="-79"/>
              </a:rPr>
              <a:t>15,500</a:t>
            </a:r>
            <a:r>
              <a:rPr lang="ja-JP" altLang="en-US" sz="1000" dirty="0">
                <a:latin typeface="BIZ UDP明朝 Medium" panose="02020500000000000000" pitchFamily="18" charset="-128"/>
                <a:ea typeface="BIZ UDP明朝 Medium" panose="02020500000000000000" pitchFamily="18" charset="-128"/>
                <a:cs typeface="Assistant" panose="020B0604020202020204" pitchFamily="2" charset="-79"/>
              </a:rPr>
              <a:t>（税込）</a:t>
            </a:r>
            <a:endParaRPr lang="ja-JP" altLang="en-US" sz="1714" dirty="0">
              <a:latin typeface="BIZ UDP明朝 Medium" panose="02020500000000000000" pitchFamily="18" charset="-128"/>
              <a:ea typeface="BIZ UDP明朝 Medium" panose="02020500000000000000" pitchFamily="18" charset="-128"/>
              <a:cs typeface="Assistant" panose="020B0604020202020204" pitchFamily="2" charset="-79"/>
            </a:endParaRPr>
          </a:p>
        </p:txBody>
      </p:sp>
      <p:sp>
        <p:nvSpPr>
          <p:cNvPr id="1097" name="テキスト ボックス 1096">
            <a:extLst>
              <a:ext uri="{FF2B5EF4-FFF2-40B4-BE49-F238E27FC236}">
                <a16:creationId xmlns:a16="http://schemas.microsoft.com/office/drawing/2014/main" id="{B519E12C-19AA-9396-1A69-AE3554E1E891}"/>
              </a:ext>
            </a:extLst>
          </p:cNvPr>
          <p:cNvSpPr txBox="1"/>
          <p:nvPr/>
        </p:nvSpPr>
        <p:spPr>
          <a:xfrm>
            <a:off x="5960504" y="3774157"/>
            <a:ext cx="2370266" cy="268215"/>
          </a:xfrm>
          <a:prstGeom prst="rect">
            <a:avLst/>
          </a:prstGeom>
          <a:noFill/>
        </p:spPr>
        <p:txBody>
          <a:bodyPr wrap="square">
            <a:spAutoFit/>
          </a:bodyPr>
          <a:lstStyle/>
          <a:p>
            <a:pPr algn="l"/>
            <a:r>
              <a:rPr lang="ja-JP" altLang="en-US" sz="1143" dirty="0">
                <a:solidFill>
                  <a:srgbClr val="2B81C3"/>
                </a:solidFill>
                <a:effectLst>
                  <a:glow rad="114300">
                    <a:schemeClr val="bg1"/>
                  </a:glow>
                </a:effectLst>
                <a:latin typeface="UD デジタル 教科書体 N-R" panose="02020400000000000000" pitchFamily="17" charset="-128"/>
                <a:ea typeface="UD デジタル 教科書体 N-R" panose="02020400000000000000" pitchFamily="17" charset="-128"/>
                <a:cs typeface="Assistant" pitchFamily="2" charset="-79"/>
              </a:rPr>
              <a:t>ナノバブル水素水フコラボ</a:t>
            </a:r>
          </a:p>
        </p:txBody>
      </p:sp>
      <p:pic>
        <p:nvPicPr>
          <p:cNvPr id="1103" name="Picture 8" descr="横長の黒板のフレーム枠イラスト - イラストストック">
            <a:extLst>
              <a:ext uri="{FF2B5EF4-FFF2-40B4-BE49-F238E27FC236}">
                <a16:creationId xmlns:a16="http://schemas.microsoft.com/office/drawing/2014/main" id="{A885B361-0DE5-DBBE-F918-FBFDAF0A820F}"/>
              </a:ext>
            </a:extLst>
          </p:cNvPr>
          <p:cNvPicPr>
            <a:picLocks noChangeAspect="1" noChangeArrowheads="1"/>
          </p:cNvPicPr>
          <p:nvPr/>
        </p:nvPicPr>
        <p:blipFill>
          <a:blip r:embed="rId45">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5015956" y="2280281"/>
            <a:ext cx="4435486" cy="1279916"/>
          </a:xfrm>
          <a:prstGeom prst="rect">
            <a:avLst/>
          </a:prstGeom>
          <a:noFill/>
          <a:extLst>
            <a:ext uri="{909E8E84-426E-40DD-AFC4-6F175D3DCCD1}">
              <a14:hiddenFill xmlns:a14="http://schemas.microsoft.com/office/drawing/2010/main">
                <a:solidFill>
                  <a:srgbClr val="FFFFFF"/>
                </a:solidFill>
              </a14:hiddenFill>
            </a:ext>
          </a:extLst>
        </p:spPr>
      </p:pic>
      <p:sp>
        <p:nvSpPr>
          <p:cNvPr id="1080" name="テキスト ボックス 1079">
            <a:extLst>
              <a:ext uri="{FF2B5EF4-FFF2-40B4-BE49-F238E27FC236}">
                <a16:creationId xmlns:a16="http://schemas.microsoft.com/office/drawing/2014/main" id="{99D74DCA-8BF3-7206-923F-C2A3D36158DD}"/>
              </a:ext>
            </a:extLst>
          </p:cNvPr>
          <p:cNvSpPr txBox="1"/>
          <p:nvPr/>
        </p:nvSpPr>
        <p:spPr>
          <a:xfrm>
            <a:off x="5213197" y="3305631"/>
            <a:ext cx="2721277" cy="104090"/>
          </a:xfrm>
          <a:prstGeom prst="rect">
            <a:avLst/>
          </a:prstGeom>
          <a:noFill/>
        </p:spPr>
        <p:txBody>
          <a:bodyPr wrap="none">
            <a:prstTxWarp prst="textPlain">
              <a:avLst/>
            </a:prstTxWarp>
            <a:spAutoFit/>
          </a:bodyPr>
          <a:lstStyle/>
          <a:p>
            <a:pPr algn="ctr">
              <a:defRPr/>
            </a:pPr>
            <a:r>
              <a:rPr lang="ja-JP" altLang="en-US" sz="714" dirty="0">
                <a:solidFill>
                  <a:schemeClr val="bg1"/>
                </a:solidFill>
                <a:latin typeface="BIZ UDP明朝 Medium" panose="02020500000000000000" pitchFamily="18" charset="-128"/>
                <a:ea typeface="BIZ UDP明朝 Medium" panose="02020500000000000000" pitchFamily="18" charset="-128"/>
              </a:rPr>
              <a:t>◆改善ストレッチ</a:t>
            </a:r>
            <a:r>
              <a:rPr lang="en-US" altLang="ja-JP" sz="714" dirty="0">
                <a:solidFill>
                  <a:schemeClr val="bg1"/>
                </a:solidFill>
                <a:latin typeface="BIZ UDP明朝 Medium" panose="02020500000000000000" pitchFamily="18" charset="-128"/>
                <a:ea typeface="BIZ UDP明朝 Medium" panose="02020500000000000000" pitchFamily="18" charset="-128"/>
              </a:rPr>
              <a:t>45</a:t>
            </a:r>
            <a:r>
              <a:rPr lang="ja-JP" altLang="en-US" sz="714" dirty="0">
                <a:solidFill>
                  <a:schemeClr val="bg1"/>
                </a:solidFill>
                <a:latin typeface="BIZ UDP明朝 Medium" panose="02020500000000000000" pitchFamily="18" charset="-128"/>
                <a:ea typeface="BIZ UDP明朝 Medium" panose="02020500000000000000" pitchFamily="18" charset="-128"/>
              </a:rPr>
              <a:t>分￥</a:t>
            </a:r>
            <a:r>
              <a:rPr lang="en-US" altLang="ja-JP" sz="714" dirty="0">
                <a:solidFill>
                  <a:schemeClr val="bg1"/>
                </a:solidFill>
                <a:latin typeface="BIZ UDP明朝 Medium" panose="02020500000000000000" pitchFamily="18" charset="-128"/>
                <a:ea typeface="BIZ UDP明朝 Medium" panose="02020500000000000000" pitchFamily="18" charset="-128"/>
              </a:rPr>
              <a:t>6,600</a:t>
            </a:r>
            <a:r>
              <a:rPr lang="ja-JP" altLang="en-US" sz="714" dirty="0">
                <a:solidFill>
                  <a:schemeClr val="bg1"/>
                </a:solidFill>
                <a:latin typeface="BIZ UDP明朝 Medium" panose="02020500000000000000" pitchFamily="18" charset="-128"/>
                <a:ea typeface="BIZ UDP明朝 Medium" panose="02020500000000000000" pitchFamily="18" charset="-128"/>
              </a:rPr>
              <a:t>　</a:t>
            </a:r>
            <a:r>
              <a:rPr lang="en-US" altLang="ja-JP" sz="714" dirty="0">
                <a:solidFill>
                  <a:schemeClr val="bg1"/>
                </a:solidFill>
                <a:latin typeface="BIZ UDP明朝 Medium" panose="02020500000000000000" pitchFamily="18" charset="-128"/>
                <a:ea typeface="BIZ UDP明朝 Medium" panose="02020500000000000000" pitchFamily="18" charset="-128"/>
              </a:rPr>
              <a:t>2</a:t>
            </a:r>
            <a:r>
              <a:rPr lang="ja-JP" altLang="en-US" sz="714" dirty="0">
                <a:solidFill>
                  <a:schemeClr val="bg1"/>
                </a:solidFill>
                <a:latin typeface="BIZ UDP明朝 Medium" panose="02020500000000000000" pitchFamily="18" charset="-128"/>
                <a:ea typeface="BIZ UDP明朝 Medium" panose="02020500000000000000" pitchFamily="18" charset="-128"/>
              </a:rPr>
              <a:t>人￥</a:t>
            </a:r>
            <a:r>
              <a:rPr lang="en-US" altLang="ja-JP" sz="714" dirty="0">
                <a:solidFill>
                  <a:schemeClr val="bg1"/>
                </a:solidFill>
                <a:latin typeface="BIZ UDP明朝 Medium" panose="02020500000000000000" pitchFamily="18" charset="-128"/>
                <a:ea typeface="BIZ UDP明朝 Medium" panose="02020500000000000000" pitchFamily="18" charset="-128"/>
              </a:rPr>
              <a:t>10,000</a:t>
            </a:r>
            <a:r>
              <a:rPr lang="ja-JP" altLang="en-US" sz="714" dirty="0">
                <a:solidFill>
                  <a:schemeClr val="bg1"/>
                </a:solidFill>
                <a:latin typeface="BIZ UDP明朝 Medium" panose="02020500000000000000" pitchFamily="18" charset="-128"/>
                <a:ea typeface="BIZ UDP明朝 Medium" panose="02020500000000000000" pitchFamily="18" charset="-128"/>
              </a:rPr>
              <a:t>◆健康チェック付パーソナルレッスン ￥ </a:t>
            </a:r>
            <a:r>
              <a:rPr lang="en-US" altLang="ja-JP" sz="714" dirty="0">
                <a:solidFill>
                  <a:schemeClr val="bg1"/>
                </a:solidFill>
                <a:latin typeface="BIZ UDP明朝 Medium" panose="02020500000000000000" pitchFamily="18" charset="-128"/>
                <a:ea typeface="BIZ UDP明朝 Medium" panose="02020500000000000000" pitchFamily="18" charset="-128"/>
              </a:rPr>
              <a:t>9,900</a:t>
            </a:r>
            <a:r>
              <a:rPr lang="ja-JP" altLang="en-US" sz="643" dirty="0">
                <a:solidFill>
                  <a:schemeClr val="bg1"/>
                </a:solidFill>
              </a:rPr>
              <a:t>　</a:t>
            </a:r>
            <a:endParaRPr lang="ja-JP" altLang="en-US" sz="714" dirty="0">
              <a:solidFill>
                <a:schemeClr val="bg1"/>
              </a:solidFill>
            </a:endParaRPr>
          </a:p>
        </p:txBody>
      </p:sp>
      <p:pic>
        <p:nvPicPr>
          <p:cNvPr id="1104" name="Picture 10" descr="大人のヘアケア｜大分の美容室24時間営業">
            <a:extLst>
              <a:ext uri="{FF2B5EF4-FFF2-40B4-BE49-F238E27FC236}">
                <a16:creationId xmlns:a16="http://schemas.microsoft.com/office/drawing/2014/main" id="{B6E85A0D-9BAF-F45D-9355-86B54E6CB516}"/>
              </a:ext>
            </a:extLst>
          </p:cNvPr>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1235" b="89815" l="250" r="96500">
                        <a14:foregroundMark x1="20250" y1="17901" x2="20250" y2="21605"/>
                        <a14:foregroundMark x1="19750" y1="13889" x2="25000" y2="14198"/>
                        <a14:foregroundMark x1="13000" y1="11111" x2="18500" y2="24691"/>
                        <a14:foregroundMark x1="29250" y1="10802" x2="19250" y2="24691"/>
                        <a14:foregroundMark x1="8250" y1="16358" x2="17250" y2="27469"/>
                        <a14:foregroundMark x1="17250" y1="27469" x2="18250" y2="27778"/>
                        <a14:foregroundMark x1="52000" y1="10802" x2="61750" y2="19444"/>
                        <a14:foregroundMark x1="66500" y1="36420" x2="87250" y2="40123"/>
                        <a14:foregroundMark x1="87250" y1="40123" x2="87750" y2="40432"/>
                        <a14:foregroundMark x1="80250" y1="29012" x2="69250" y2="43210"/>
                        <a14:foregroundMark x1="69250" y1="43210" x2="84000" y2="47840"/>
                        <a14:foregroundMark x1="84000" y1="47840" x2="81750" y2="41358"/>
                        <a14:foregroundMark x1="47250" y1="5247" x2="58500" y2="14815"/>
                        <a14:foregroundMark x1="58500" y1="14815" x2="61250" y2="11111"/>
                        <a14:foregroundMark x1="25000" y1="14198" x2="16750" y2="8025"/>
                        <a14:foregroundMark x1="24000" y1="8025" x2="33750" y2="13889"/>
                        <a14:foregroundMark x1="8000" y1="11111" x2="6000" y2="22222"/>
                        <a14:foregroundMark x1="4750" y1="16975" x2="6250" y2="23457"/>
                        <a14:foregroundMark x1="2250" y1="19136" x2="250" y2="20370"/>
                        <a14:foregroundMark x1="42002" y1="10168" x2="46750" y2="10494"/>
                        <a14:foregroundMark x1="60136" y1="5367" x2="65250" y2="9877"/>
                        <a14:foregroundMark x1="69750" y1="13889" x2="52750" y2="22840"/>
                        <a14:foregroundMark x1="52750" y1="22840" x2="52750" y2="22840"/>
                        <a14:foregroundMark x1="66250" y1="10494" x2="70748" y2="14381"/>
                        <a14:foregroundMark x1="54500" y1="7407" x2="53777" y2="5086"/>
                        <a14:foregroundMark x1="73250" y1="12037" x2="73421" y2="12353"/>
                        <a14:foregroundMark x1="65250" y1="33333" x2="67250" y2="45062"/>
                        <a14:foregroundMark x1="71250" y1="31173" x2="93000" y2="35185"/>
                        <a14:foregroundMark x1="92750" y1="43519" x2="81500" y2="52469"/>
                        <a14:foregroundMark x1="62250" y1="34259" x2="67000" y2="47840"/>
                        <a14:foregroundMark x1="69000" y1="30864" x2="80250" y2="27778"/>
                        <a14:foregroundMark x1="84500" y1="29938" x2="96500" y2="38580"/>
                        <a14:foregroundMark x1="64743" y1="29931" x2="64621" y2="29986"/>
                        <a14:foregroundMark x1="62056" y1="33048" x2="62250" y2="39506"/>
                        <a14:foregroundMark x1="71500" y1="52469" x2="69750" y2="54321"/>
                        <a14:foregroundMark x1="43250" y1="6173" x2="46000" y2="15432"/>
                        <a14:foregroundMark x1="40250" y1="10494" x2="43500" y2="14198"/>
                        <a14:foregroundMark x1="47387" y1="2135" x2="47250" y2="2160"/>
                        <a14:foregroundMark x1="53250" y1="25617" x2="53250" y2="25926"/>
                        <a14:foregroundMark x1="53250" y1="25309" x2="52500" y2="28086"/>
                        <a14:foregroundMark x1="69250" y1="27469" x2="65750" y2="31481"/>
                        <a14:foregroundMark x1="77750" y1="25926" x2="77750" y2="25926"/>
                        <a14:foregroundMark x1="76500" y1="25926" x2="82000" y2="26852"/>
                        <a14:backgroundMark x1="2250" y1="9877" x2="6250" y2="5556"/>
                        <a14:backgroundMark x1="23500" y1="1543" x2="33000" y2="2469"/>
                        <a14:backgroundMark x1="38000" y1="17901" x2="37250" y2="46914"/>
                        <a14:backgroundMark x1="37000" y1="46914" x2="13750" y2="66049"/>
                        <a14:backgroundMark x1="18000" y1="51852" x2="20250" y2="73457"/>
                        <a14:backgroundMark x1="18250" y1="40741" x2="27500" y2="43827"/>
                        <a14:backgroundMark x1="70000" y1="23765" x2="67527" y2="25719"/>
                        <a14:backgroundMark x1="37750" y1="9259" x2="37750" y2="12037"/>
                        <a14:backgroundMark x1="65250" y1="1235" x2="57509" y2="893"/>
                        <a14:backgroundMark x1="57500" y1="30556" x2="57000" y2="36728"/>
                        <a14:backgroundMark x1="45250" y1="35802" x2="45500" y2="49383"/>
                        <a14:backgroundMark x1="35500" y1="63272" x2="33250" y2="64815"/>
                        <a14:backgroundMark x1="48000" y1="50926" x2="29000" y2="75000"/>
                        <a14:backgroundMark x1="50250" y1="51543" x2="48000" y2="66975"/>
                        <a14:backgroundMark x1="48000" y1="66975" x2="48000" y2="66975"/>
                        <a14:backgroundMark x1="38000" y1="79938" x2="55250" y2="88580"/>
                        <a14:backgroundMark x1="55250" y1="88580" x2="55250" y2="88889"/>
                        <a14:backgroundMark x1="31750" y1="33025" x2="33250" y2="46914"/>
                        <a14:backgroundMark x1="47750" y1="31790" x2="57750" y2="59259"/>
                        <a14:backgroundMark x1="57750" y1="59259" x2="48250" y2="65432"/>
                        <a14:backgroundMark x1="44500" y1="22531" x2="48500" y2="25617"/>
                        <a14:backgroundMark x1="62000" y1="26852" x2="58000" y2="30247"/>
                        <a14:backgroundMark x1="75000" y1="13889" x2="75000" y2="16975"/>
                        <a14:backgroundMark x1="74750" y1="11728" x2="76250" y2="16358"/>
                        <a14:backgroundMark x1="44500" y1="926" x2="47500" y2="926"/>
                        <a14:backgroundMark x1="48000" y1="926" x2="57500" y2="617"/>
                      </a14:backgroundRemoval>
                    </a14:imgEffect>
                  </a14:imgLayer>
                </a14:imgProps>
              </a:ext>
              <a:ext uri="{28A0092B-C50C-407E-A947-70E740481C1C}">
                <a14:useLocalDpi xmlns:a14="http://schemas.microsoft.com/office/drawing/2010/main" val="0"/>
              </a:ext>
            </a:extLst>
          </a:blip>
          <a:srcRect/>
          <a:stretch>
            <a:fillRect/>
          </a:stretch>
        </p:blipFill>
        <p:spPr bwMode="auto">
          <a:xfrm rot="19975736">
            <a:off x="7995163" y="3587402"/>
            <a:ext cx="1589794" cy="1356519"/>
          </a:xfrm>
          <a:prstGeom prst="rect">
            <a:avLst/>
          </a:prstGeom>
          <a:noFill/>
          <a:extLst>
            <a:ext uri="{909E8E84-426E-40DD-AFC4-6F175D3DCCD1}">
              <a14:hiddenFill xmlns:a14="http://schemas.microsoft.com/office/drawing/2010/main">
                <a:solidFill>
                  <a:srgbClr val="FFFFFF"/>
                </a:solidFill>
              </a14:hiddenFill>
            </a:ext>
          </a:extLst>
        </p:spPr>
      </p:pic>
      <p:sp>
        <p:nvSpPr>
          <p:cNvPr id="1110" name="テキスト ボックス 1109">
            <a:extLst>
              <a:ext uri="{FF2B5EF4-FFF2-40B4-BE49-F238E27FC236}">
                <a16:creationId xmlns:a16="http://schemas.microsoft.com/office/drawing/2014/main" id="{6F539F4E-2D13-BCDE-86FC-A1C511DAA749}"/>
              </a:ext>
            </a:extLst>
          </p:cNvPr>
          <p:cNvSpPr txBox="1"/>
          <p:nvPr/>
        </p:nvSpPr>
        <p:spPr>
          <a:xfrm>
            <a:off x="4871367" y="4450518"/>
            <a:ext cx="798760" cy="207749"/>
          </a:xfrm>
          <a:prstGeom prst="rect">
            <a:avLst/>
          </a:prstGeom>
          <a:noFill/>
        </p:spPr>
        <p:txBody>
          <a:bodyPr wrap="square">
            <a:spAutoFit/>
          </a:bodyPr>
          <a:lstStyle/>
          <a:p>
            <a:pPr algn="l"/>
            <a:r>
              <a:rPr lang="ja-JP" altLang="en-US" sz="750" dirty="0">
                <a:latin typeface="BIZ UD明朝 Medium" panose="02020500000000000000" pitchFamily="17" charset="-128"/>
                <a:ea typeface="BIZ UD明朝 Medium" panose="02020500000000000000" pitchFamily="17" charset="-128"/>
                <a:cs typeface="Assistant" panose="020B0604020202020204" pitchFamily="2" charset="-79"/>
              </a:rPr>
              <a:t>（</a:t>
            </a:r>
            <a:r>
              <a:rPr lang="en-US" altLang="ja-JP" sz="750" dirty="0">
                <a:latin typeface="BIZ UD明朝 Medium" panose="02020500000000000000" pitchFamily="17" charset="-128"/>
                <a:ea typeface="BIZ UD明朝 Medium" panose="02020500000000000000" pitchFamily="17" charset="-128"/>
                <a:cs typeface="Assistant" panose="020B0604020202020204" pitchFamily="2" charset="-79"/>
              </a:rPr>
              <a:t>10L</a:t>
            </a:r>
            <a:r>
              <a:rPr lang="ja-JP" altLang="en-US" sz="750" dirty="0">
                <a:latin typeface="BIZ UD明朝 Medium" panose="02020500000000000000" pitchFamily="17" charset="-128"/>
                <a:ea typeface="BIZ UD明朝 Medium" panose="02020500000000000000" pitchFamily="17" charset="-128"/>
                <a:cs typeface="Assistant" panose="020B0604020202020204" pitchFamily="2" charset="-79"/>
              </a:rPr>
              <a:t>）</a:t>
            </a:r>
          </a:p>
        </p:txBody>
      </p:sp>
      <p:sp>
        <p:nvSpPr>
          <p:cNvPr id="1111" name="テキスト ボックス 1110">
            <a:extLst>
              <a:ext uri="{FF2B5EF4-FFF2-40B4-BE49-F238E27FC236}">
                <a16:creationId xmlns:a16="http://schemas.microsoft.com/office/drawing/2014/main" id="{D78C77BF-F63F-38FD-65C6-CFE41FC87F31}"/>
              </a:ext>
            </a:extLst>
          </p:cNvPr>
          <p:cNvSpPr txBox="1"/>
          <p:nvPr/>
        </p:nvSpPr>
        <p:spPr>
          <a:xfrm>
            <a:off x="5441499" y="4366655"/>
            <a:ext cx="1492691" cy="268215"/>
          </a:xfrm>
          <a:prstGeom prst="rect">
            <a:avLst/>
          </a:prstGeom>
          <a:noFill/>
        </p:spPr>
        <p:txBody>
          <a:bodyPr wrap="square" rtlCol="0">
            <a:spAutoFit/>
          </a:bodyPr>
          <a:lstStyle/>
          <a:p>
            <a:r>
              <a:rPr kumimoji="1" lang="ja-JP" altLang="en-US" sz="1143" dirty="0">
                <a:solidFill>
                  <a:srgbClr val="2B81C3"/>
                </a:solidFill>
                <a:highlight>
                  <a:srgbClr val="B3FFCC"/>
                </a:highlight>
                <a:latin typeface="BIZ UDP明朝 Medium" panose="02020500000000000000" pitchFamily="18" charset="-128"/>
                <a:ea typeface="BIZ UDP明朝 Medium" panose="02020500000000000000" pitchFamily="18" charset="-128"/>
              </a:rPr>
              <a:t>定期便がお得</a:t>
            </a:r>
            <a:r>
              <a:rPr kumimoji="1" lang="en-US" altLang="ja-JP" sz="1143" dirty="0">
                <a:solidFill>
                  <a:srgbClr val="2B81C3"/>
                </a:solidFill>
                <a:highlight>
                  <a:srgbClr val="B3FFCC"/>
                </a:highlight>
                <a:latin typeface="BIZ UDP明朝 Medium" panose="02020500000000000000" pitchFamily="18" charset="-128"/>
                <a:ea typeface="BIZ UDP明朝 Medium" panose="02020500000000000000" pitchFamily="18" charset="-128"/>
              </a:rPr>
              <a:t>!!!</a:t>
            </a:r>
            <a:endParaRPr kumimoji="1" lang="ja-JP" altLang="en-US" sz="1143" dirty="0">
              <a:solidFill>
                <a:srgbClr val="2B81C3"/>
              </a:solidFill>
              <a:highlight>
                <a:srgbClr val="B3FFCC"/>
              </a:highlight>
              <a:latin typeface="BIZ UDP明朝 Medium" panose="02020500000000000000" pitchFamily="18" charset="-128"/>
              <a:ea typeface="BIZ UDP明朝 Medium" panose="02020500000000000000" pitchFamily="18" charset="-128"/>
            </a:endParaRPr>
          </a:p>
        </p:txBody>
      </p:sp>
      <p:sp>
        <p:nvSpPr>
          <p:cNvPr id="1112" name="テキスト ボックス 1111">
            <a:extLst>
              <a:ext uri="{FF2B5EF4-FFF2-40B4-BE49-F238E27FC236}">
                <a16:creationId xmlns:a16="http://schemas.microsoft.com/office/drawing/2014/main" id="{8B219BD4-782C-CD30-D8A6-6E8F610792A4}"/>
              </a:ext>
            </a:extLst>
          </p:cNvPr>
          <p:cNvSpPr txBox="1"/>
          <p:nvPr/>
        </p:nvSpPr>
        <p:spPr>
          <a:xfrm>
            <a:off x="6961506" y="2240417"/>
            <a:ext cx="648896" cy="240387"/>
          </a:xfrm>
          <a:prstGeom prst="rect">
            <a:avLst/>
          </a:prstGeom>
          <a:noFill/>
        </p:spPr>
        <p:txBody>
          <a:bodyPr wrap="square" rtlCol="0">
            <a:spAutoFit/>
          </a:bodyPr>
          <a:lstStyle/>
          <a:p>
            <a:r>
              <a:rPr kumimoji="1" lang="en-US" altLang="ja-JP" sz="962" dirty="0">
                <a:solidFill>
                  <a:schemeClr val="bg1"/>
                </a:solidFill>
                <a:latin typeface="BIZ UDP明朝 Medium" panose="02020500000000000000" pitchFamily="18" charset="-128"/>
                <a:ea typeface="BIZ UDP明朝 Medium" panose="02020500000000000000" pitchFamily="18" charset="-128"/>
              </a:rPr>
              <a:t>《</a:t>
            </a:r>
            <a:r>
              <a:rPr kumimoji="1" lang="ja-JP" altLang="en-US" sz="962" dirty="0">
                <a:solidFill>
                  <a:schemeClr val="bg1"/>
                </a:solidFill>
                <a:latin typeface="BIZ UDP明朝 Medium" panose="02020500000000000000" pitchFamily="18" charset="-128"/>
                <a:ea typeface="BIZ UDP明朝 Medium" panose="02020500000000000000" pitchFamily="18" charset="-128"/>
              </a:rPr>
              <a:t>実績</a:t>
            </a:r>
            <a:r>
              <a:rPr kumimoji="1" lang="en-US" altLang="ja-JP" sz="962" dirty="0">
                <a:solidFill>
                  <a:schemeClr val="bg1"/>
                </a:solidFill>
                <a:latin typeface="BIZ UDP明朝 Medium" panose="02020500000000000000" pitchFamily="18" charset="-128"/>
                <a:ea typeface="BIZ UDP明朝 Medium" panose="02020500000000000000" pitchFamily="18" charset="-128"/>
              </a:rPr>
              <a:t>》</a:t>
            </a:r>
            <a:endParaRPr kumimoji="1" lang="ja-JP" altLang="en-US" sz="962" dirty="0">
              <a:solidFill>
                <a:schemeClr val="bg1"/>
              </a:solidFill>
              <a:latin typeface="BIZ UDP明朝 Medium" panose="02020500000000000000" pitchFamily="18" charset="-128"/>
              <a:ea typeface="BIZ UDP明朝 Medium" panose="02020500000000000000" pitchFamily="18" charset="-128"/>
            </a:endParaRPr>
          </a:p>
        </p:txBody>
      </p:sp>
      <p:sp>
        <p:nvSpPr>
          <p:cNvPr id="1114" name="テキスト ボックス 1113">
            <a:extLst>
              <a:ext uri="{FF2B5EF4-FFF2-40B4-BE49-F238E27FC236}">
                <a16:creationId xmlns:a16="http://schemas.microsoft.com/office/drawing/2014/main" id="{C7BFB44D-94CC-3D80-4E7F-040E9F5404CE}"/>
              </a:ext>
            </a:extLst>
          </p:cNvPr>
          <p:cNvSpPr txBox="1"/>
          <p:nvPr/>
        </p:nvSpPr>
        <p:spPr>
          <a:xfrm>
            <a:off x="5270741" y="2446550"/>
            <a:ext cx="3755762" cy="444096"/>
          </a:xfrm>
          <a:prstGeom prst="rect">
            <a:avLst/>
          </a:prstGeom>
          <a:noFill/>
        </p:spPr>
        <p:txBody>
          <a:bodyPr wrap="square" rtlCol="0">
            <a:spAutoFit/>
          </a:bodyPr>
          <a:lstStyle/>
          <a:p>
            <a:pPr algn="ctr"/>
            <a:r>
              <a:rPr kumimoji="1" lang="ja-JP" altLang="en-US" sz="1143" dirty="0">
                <a:solidFill>
                  <a:schemeClr val="bg1"/>
                </a:solidFill>
                <a:latin typeface="BIZ UDP明朝 Medium" panose="02020500000000000000" pitchFamily="18" charset="-128"/>
                <a:ea typeface="BIZ UDP明朝 Medium" panose="02020500000000000000" pitchFamily="18" charset="-128"/>
              </a:rPr>
              <a:t>ぎっくり腰・腰痛・五十肩・尿路結石・不妊・難聴・飛蚊症</a:t>
            </a:r>
            <a:endParaRPr kumimoji="1" lang="en-US" altLang="ja-JP" sz="1143" dirty="0">
              <a:solidFill>
                <a:schemeClr val="bg1"/>
              </a:solidFill>
              <a:latin typeface="BIZ UDP明朝 Medium" panose="02020500000000000000" pitchFamily="18" charset="-128"/>
              <a:ea typeface="BIZ UDP明朝 Medium" panose="02020500000000000000" pitchFamily="18" charset="-128"/>
            </a:endParaRPr>
          </a:p>
          <a:p>
            <a:pPr algn="ctr"/>
            <a:r>
              <a:rPr kumimoji="1" lang="ja-JP" altLang="en-US" sz="1143" dirty="0">
                <a:solidFill>
                  <a:schemeClr val="bg1"/>
                </a:solidFill>
                <a:latin typeface="BIZ UDP明朝 Medium" panose="02020500000000000000" pitchFamily="18" charset="-128"/>
                <a:ea typeface="BIZ UDP明朝 Medium" panose="02020500000000000000" pitchFamily="18" charset="-128"/>
              </a:rPr>
              <a:t>斜視</a:t>
            </a:r>
            <a:r>
              <a:rPr kumimoji="1" lang="en-US" altLang="ja-JP" sz="1143" dirty="0">
                <a:solidFill>
                  <a:schemeClr val="bg1"/>
                </a:solidFill>
                <a:latin typeface="BIZ UDP明朝 Medium" panose="02020500000000000000" pitchFamily="18" charset="-128"/>
                <a:ea typeface="BIZ UDP明朝 Medium" panose="02020500000000000000" pitchFamily="18" charset="-128"/>
              </a:rPr>
              <a:t>(</a:t>
            </a:r>
            <a:r>
              <a:rPr kumimoji="1" lang="ja-JP" altLang="en-US" sz="1143" dirty="0">
                <a:solidFill>
                  <a:schemeClr val="bg1"/>
                </a:solidFill>
                <a:latin typeface="BIZ UDP明朝 Medium" panose="02020500000000000000" pitchFamily="18" charset="-128"/>
                <a:ea typeface="BIZ UDP明朝 Medium" panose="02020500000000000000" pitchFamily="18" charset="-128"/>
              </a:rPr>
              <a:t>子供</a:t>
            </a:r>
            <a:r>
              <a:rPr kumimoji="1" lang="en-US" altLang="ja-JP" sz="1143" dirty="0">
                <a:solidFill>
                  <a:schemeClr val="bg1"/>
                </a:solidFill>
                <a:latin typeface="BIZ UDP明朝 Medium" panose="02020500000000000000" pitchFamily="18" charset="-128"/>
                <a:ea typeface="BIZ UDP明朝 Medium" panose="02020500000000000000" pitchFamily="18" charset="-128"/>
              </a:rPr>
              <a:t>)</a:t>
            </a:r>
            <a:r>
              <a:rPr kumimoji="1" lang="ja-JP" altLang="en-US" sz="1143" dirty="0">
                <a:solidFill>
                  <a:schemeClr val="bg1"/>
                </a:solidFill>
                <a:latin typeface="BIZ UDP明朝 Medium" panose="02020500000000000000" pitchFamily="18" charset="-128"/>
                <a:ea typeface="BIZ UDP明朝 Medium" panose="02020500000000000000" pitchFamily="18" charset="-128"/>
              </a:rPr>
              <a:t>・ヘルニア・皮膚炎</a:t>
            </a:r>
          </a:p>
        </p:txBody>
      </p:sp>
      <p:pic>
        <p:nvPicPr>
          <p:cNvPr id="1066" name="図 1065">
            <a:extLst>
              <a:ext uri="{FF2B5EF4-FFF2-40B4-BE49-F238E27FC236}">
                <a16:creationId xmlns:a16="http://schemas.microsoft.com/office/drawing/2014/main" id="{E9A0A24F-0580-72F5-BE68-9DD6CE76055D}"/>
              </a:ext>
            </a:extLst>
          </p:cNvPr>
          <p:cNvPicPr>
            <a:picLocks noChangeAspect="1"/>
          </p:cNvPicPr>
          <p:nvPr/>
        </p:nvPicPr>
        <p:blipFill rotWithShape="1">
          <a:blip r:embed="rId48">
            <a:extLst>
              <a:ext uri="{BEBA8EAE-BF5A-486C-A8C5-ECC9F3942E4B}">
                <a14:imgProps xmlns:a14="http://schemas.microsoft.com/office/drawing/2010/main">
                  <a14:imgLayer r:embed="rId49">
                    <a14:imgEffect>
                      <a14:backgroundRemoval t="10000" b="90000" l="10000" r="90000">
                        <a14:foregroundMark x1="40442" y1="43498" x2="40172" y2="68255"/>
                        <a14:foregroundMark x1="38503" y1="38651" x2="40172" y2="40832"/>
                        <a14:foregroundMark x1="55143" y1="44467" x2="55143" y2="44790"/>
                        <a14:foregroundMark x1="55789" y1="46082" x2="55789" y2="46082"/>
                        <a14:foregroundMark x1="55789" y1="47254" x2="55897" y2="51131"/>
                        <a14:foregroundMark x1="28433" y1="50606" x2="28433" y2="50606"/>
                        <a14:foregroundMark x1="29241" y1="48627" x2="28164" y2="51212"/>
                        <a14:foregroundMark x1="28164" y1="53110" x2="30964" y2="53191"/>
                        <a14:foregroundMark x1="27248" y1="52989" x2="28810" y2="53514"/>
                        <a14:foregroundMark x1="25417" y1="49919" x2="25417" y2="49919"/>
                        <a14:foregroundMark x1="27356" y1="55856" x2="27356" y2="55856"/>
                        <a14:foregroundMark x1="26440" y1="54604" x2="26440" y2="54604"/>
                        <a14:foregroundMark x1="28971" y1="58239" x2="28971" y2="58239"/>
                        <a14:foregroundMark x1="26171" y1="53393" x2="26171" y2="53393"/>
                        <a14:foregroundMark x1="27625" y1="56583" x2="27625" y2="56583"/>
                        <a14:foregroundMark x1="28325" y1="57149" x2="28325" y2="57149"/>
                        <a14:foregroundMark x1="30264" y1="60218" x2="30264" y2="60218"/>
                        <a14:foregroundMark x1="35595" y1="83239" x2="30264" y2="85016"/>
                        <a14:foregroundMark x1="26171" y1="88489" x2="26979" y2="89580"/>
                        <a14:foregroundMark x1="24987" y1="88368" x2="24879" y2="89055"/>
                        <a14:foregroundMark x1="52989" y1="83118" x2="57835" y2="85703"/>
                        <a14:foregroundMark x1="57835" y1="85703" x2="57889" y2="85784"/>
                        <a14:foregroundMark x1="56704" y1="88166" x2="56704" y2="89176"/>
                        <a14:foregroundMark x1="59343" y1="86591" x2="58966" y2="87197"/>
                        <a14:foregroundMark x1="56058" y1="67367" x2="54120" y2="70719"/>
                        <a14:foregroundMark x1="54120" y1="70719" x2="54066" y2="70719"/>
                        <a14:foregroundMark x1="56435" y1="67569" x2="56974" y2="67771"/>
                        <a14:foregroundMark x1="56166" y1="69952" x2="56866" y2="70234"/>
                        <a14:foregroundMark x1="31718" y1="70032" x2="33064" y2="70557"/>
                        <a14:foregroundMark x1="30533" y1="70032" x2="32795" y2="69548"/>
                        <a14:foregroundMark x1="31072" y1="69952" x2="30425" y2="70436"/>
                        <a14:foregroundMark x1="31718" y1="69467" x2="30695" y2="69467"/>
                        <a14:foregroundMark x1="31341" y1="69467" x2="31341" y2="70153"/>
                        <a14:foregroundMark x1="30964" y1="69346" x2="31718" y2="69750"/>
                        <a14:foregroundMark x1="31072" y1="70436" x2="31879" y2="70840"/>
                        <a14:foregroundMark x1="22886" y1="23788" x2="22886" y2="23788"/>
                        <a14:foregroundMark x1="22509" y1="23869" x2="22509" y2="23869"/>
                        <a14:foregroundMark x1="23694" y1="26535" x2="23694" y2="26535"/>
                        <a14:foregroundMark x1="23263" y1="26656" x2="23263" y2="26656"/>
                        <a14:foregroundMark x1="41756" y1="24980" x2="41756" y2="38036"/>
                        <a14:foregroundMark x1="50431" y1="25344" x2="50431" y2="27890"/>
                        <a14:backgroundMark x1="62251" y1="56179" x2="62412" y2="61147"/>
                        <a14:backgroundMark x1="61174" y1="59855" x2="64620" y2="70638"/>
                        <a14:backgroundMark x1="54443" y1="41115" x2="54712" y2="41922"/>
                        <a14:backgroundMark x1="54443" y1="46163" x2="54712" y2="47940"/>
                        <a14:backgroundMark x1="54712" y1="49435" x2="54604" y2="50606"/>
                        <a14:backgroundMark x1="29348" y1="55170" x2="30264" y2="56866"/>
                        <a14:backgroundMark x1="26333" y1="52423" x2="26602" y2="53191"/>
                        <a14:backgroundMark x1="26710" y1="53595" x2="27625" y2="54483"/>
                        <a14:backgroundMark x1="53689" y1="81341" x2="54712" y2="81947"/>
                        <a14:backgroundMark x1="53958" y1="82027" x2="54443" y2="82512"/>
                        <a14:backgroundMark x1="26778" y1="46726" x2="26778" y2="46726"/>
                      </a14:backgroundRemoval>
                    </a14:imgEffect>
                  </a14:imgLayer>
                </a14:imgProps>
              </a:ext>
              <a:ext uri="{28A0092B-C50C-407E-A947-70E740481C1C}">
                <a14:useLocalDpi xmlns:a14="http://schemas.microsoft.com/office/drawing/2010/main" val="0"/>
              </a:ext>
            </a:extLst>
          </a:blip>
          <a:srcRect l="23313" t="12615" r="33872" b="6024"/>
          <a:stretch/>
        </p:blipFill>
        <p:spPr>
          <a:xfrm flipH="1">
            <a:off x="8888345" y="2310362"/>
            <a:ext cx="335615" cy="743878"/>
          </a:xfrm>
          <a:prstGeom prst="rect">
            <a:avLst/>
          </a:prstGeom>
        </p:spPr>
      </p:pic>
      <p:sp>
        <p:nvSpPr>
          <p:cNvPr id="1100" name="テキスト ボックス 1099">
            <a:extLst>
              <a:ext uri="{FF2B5EF4-FFF2-40B4-BE49-F238E27FC236}">
                <a16:creationId xmlns:a16="http://schemas.microsoft.com/office/drawing/2014/main" id="{455907BA-7489-14BA-C2BF-DE2DA64EBA1C}"/>
              </a:ext>
            </a:extLst>
          </p:cNvPr>
          <p:cNvSpPr txBox="1"/>
          <p:nvPr/>
        </p:nvSpPr>
        <p:spPr>
          <a:xfrm>
            <a:off x="6366267" y="2840291"/>
            <a:ext cx="1794611" cy="246221"/>
          </a:xfrm>
          <a:prstGeom prst="rect">
            <a:avLst/>
          </a:prstGeom>
          <a:noFill/>
        </p:spPr>
        <p:txBody>
          <a:bodyPr wrap="square" rtlCol="0">
            <a:spAutoFit/>
          </a:bodyPr>
          <a:lstStyle/>
          <a:p>
            <a:r>
              <a:rPr kumimoji="1" lang="en-US" altLang="ja-JP" sz="1000" dirty="0">
                <a:solidFill>
                  <a:schemeClr val="bg1"/>
                </a:solidFill>
                <a:latin typeface="BIZ UDP明朝 Medium" panose="02020500000000000000" pitchFamily="18" charset="-128"/>
                <a:ea typeface="BIZ UDP明朝 Medium" panose="02020500000000000000" pitchFamily="18" charset="-128"/>
              </a:rPr>
              <a:t>【</a:t>
            </a:r>
            <a:r>
              <a:rPr kumimoji="1" lang="ja-JP" altLang="en-US" sz="1000" dirty="0">
                <a:solidFill>
                  <a:schemeClr val="bg1"/>
                </a:solidFill>
                <a:latin typeface="BIZ UDP明朝 Medium" panose="02020500000000000000" pitchFamily="18" charset="-128"/>
                <a:ea typeface="BIZ UDP明朝 Medium" panose="02020500000000000000" pitchFamily="18" charset="-128"/>
              </a:rPr>
              <a:t>深部振動療法・生体電流法</a:t>
            </a:r>
            <a:r>
              <a:rPr kumimoji="1" lang="en-US" altLang="ja-JP" sz="1000" dirty="0">
                <a:solidFill>
                  <a:schemeClr val="bg1"/>
                </a:solidFill>
                <a:latin typeface="BIZ UDP明朝 Medium" panose="02020500000000000000" pitchFamily="18" charset="-128"/>
                <a:ea typeface="BIZ UDP明朝 Medium" panose="02020500000000000000" pitchFamily="18" charset="-128"/>
              </a:rPr>
              <a:t>】</a:t>
            </a:r>
            <a:endParaRPr kumimoji="1" lang="ja-JP" altLang="en-US" sz="1000" dirty="0">
              <a:solidFill>
                <a:schemeClr val="bg1"/>
              </a:solidFill>
              <a:latin typeface="BIZ UDP明朝 Medium" panose="02020500000000000000" pitchFamily="18" charset="-128"/>
              <a:ea typeface="BIZ UDP明朝 Medium" panose="02020500000000000000" pitchFamily="18" charset="-128"/>
            </a:endParaRPr>
          </a:p>
        </p:txBody>
      </p:sp>
      <p:sp>
        <p:nvSpPr>
          <p:cNvPr id="1068" name="テキスト ボックス 1067">
            <a:extLst>
              <a:ext uri="{FF2B5EF4-FFF2-40B4-BE49-F238E27FC236}">
                <a16:creationId xmlns:a16="http://schemas.microsoft.com/office/drawing/2014/main" id="{05267E27-3400-C980-A1C7-E424A1120916}"/>
              </a:ext>
            </a:extLst>
          </p:cNvPr>
          <p:cNvSpPr txBox="1"/>
          <p:nvPr/>
        </p:nvSpPr>
        <p:spPr>
          <a:xfrm>
            <a:off x="5082227" y="2997897"/>
            <a:ext cx="4287598" cy="334194"/>
          </a:xfrm>
          <a:prstGeom prst="rect">
            <a:avLst/>
          </a:prstGeom>
          <a:noFill/>
        </p:spPr>
        <p:txBody>
          <a:bodyPr wrap="square">
            <a:spAutoFit/>
          </a:bodyPr>
          <a:lstStyle/>
          <a:p>
            <a:pPr algn="ctr"/>
            <a:r>
              <a:rPr lang="ja-JP" altLang="en-US" sz="786" dirty="0">
                <a:solidFill>
                  <a:schemeClr val="bg1"/>
                </a:solidFill>
                <a:latin typeface="BIZ UDP明朝 Medium" panose="02020500000000000000" pitchFamily="18" charset="-128"/>
                <a:ea typeface="BIZ UDP明朝 Medium" panose="02020500000000000000" pitchFamily="18" charset="-128"/>
              </a:rPr>
              <a:t>アスリートの日々のコンディショニングから受傷後のケアまでできる日本上陸機器や</a:t>
            </a:r>
            <a:endParaRPr lang="en-US" altLang="ja-JP" sz="786" dirty="0">
              <a:solidFill>
                <a:schemeClr val="bg1"/>
              </a:solidFill>
              <a:latin typeface="BIZ UDP明朝 Medium" panose="02020500000000000000" pitchFamily="18" charset="-128"/>
              <a:ea typeface="BIZ UDP明朝 Medium" panose="02020500000000000000" pitchFamily="18" charset="-128"/>
            </a:endParaRPr>
          </a:p>
          <a:p>
            <a:pPr algn="ctr"/>
            <a:r>
              <a:rPr lang="ja-JP" altLang="en-US" sz="786" dirty="0">
                <a:solidFill>
                  <a:schemeClr val="bg1"/>
                </a:solidFill>
                <a:latin typeface="BIZ UDP明朝 Medium" panose="02020500000000000000" pitchFamily="18" charset="-128"/>
                <a:ea typeface="BIZ UDP明朝 Medium" panose="02020500000000000000" pitchFamily="18" charset="-128"/>
              </a:rPr>
              <a:t>不調細胞を読み取り改善に導く機器を取り揃えています。</a:t>
            </a:r>
          </a:p>
        </p:txBody>
      </p:sp>
      <p:sp>
        <p:nvSpPr>
          <p:cNvPr id="1077" name="テキスト ボックス 1076">
            <a:extLst>
              <a:ext uri="{FF2B5EF4-FFF2-40B4-BE49-F238E27FC236}">
                <a16:creationId xmlns:a16="http://schemas.microsoft.com/office/drawing/2014/main" id="{B7F521B7-F02A-0F7E-FF17-1F0DB6146558}"/>
              </a:ext>
            </a:extLst>
          </p:cNvPr>
          <p:cNvSpPr txBox="1"/>
          <p:nvPr/>
        </p:nvSpPr>
        <p:spPr>
          <a:xfrm>
            <a:off x="7934474" y="2853002"/>
            <a:ext cx="1121187" cy="213264"/>
          </a:xfrm>
          <a:prstGeom prst="rect">
            <a:avLst/>
          </a:prstGeom>
          <a:noFill/>
        </p:spPr>
        <p:txBody>
          <a:bodyPr wrap="square" rtlCol="0">
            <a:spAutoFit/>
          </a:bodyPr>
          <a:lstStyle/>
          <a:p>
            <a:r>
              <a:rPr kumimoji="1" lang="ja-JP" altLang="en-US" sz="786" dirty="0">
                <a:solidFill>
                  <a:schemeClr val="bg1"/>
                </a:solidFill>
                <a:latin typeface="HG丸ｺﾞｼｯｸM-PRO" panose="020F0600000000000000" pitchFamily="50" charset="-128"/>
                <a:ea typeface="HG丸ｺﾞｼｯｸM-PRO" panose="020F0600000000000000" pitchFamily="50" charset="-128"/>
              </a:rPr>
              <a:t>￥</a:t>
            </a:r>
            <a:r>
              <a:rPr kumimoji="1" lang="en-US" altLang="ja-JP" sz="786" dirty="0">
                <a:solidFill>
                  <a:schemeClr val="bg1"/>
                </a:solidFill>
                <a:latin typeface="HG丸ｺﾞｼｯｸM-PRO" panose="020F0600000000000000" pitchFamily="50" charset="-128"/>
                <a:ea typeface="HG丸ｺﾞｼｯｸM-PRO" panose="020F0600000000000000" pitchFamily="50" charset="-128"/>
              </a:rPr>
              <a:t>2,800</a:t>
            </a:r>
            <a:r>
              <a:rPr lang="ja-JP" altLang="en-US" sz="786" dirty="0">
                <a:solidFill>
                  <a:schemeClr val="bg1"/>
                </a:solidFill>
                <a:latin typeface="HG丸ｺﾞｼｯｸM-PRO" panose="020F0600000000000000" pitchFamily="50" charset="-128"/>
                <a:ea typeface="HG丸ｺﾞｼｯｸM-PRO" panose="020F0600000000000000" pitchFamily="50" charset="-128"/>
              </a:rPr>
              <a:t>～</a:t>
            </a:r>
            <a:endParaRPr kumimoji="1" lang="ja-JP" altLang="en-US" sz="786" dirty="0">
              <a:solidFill>
                <a:schemeClr val="bg1"/>
              </a:solidFill>
              <a:latin typeface="HG丸ｺﾞｼｯｸM-PRO" panose="020F0600000000000000" pitchFamily="50" charset="-128"/>
              <a:ea typeface="HG丸ｺﾞｼｯｸM-PRO" panose="020F0600000000000000" pitchFamily="50" charset="-128"/>
            </a:endParaRPr>
          </a:p>
        </p:txBody>
      </p:sp>
      <p:sp>
        <p:nvSpPr>
          <p:cNvPr id="1118" name="テキスト ボックス 1117">
            <a:extLst>
              <a:ext uri="{FF2B5EF4-FFF2-40B4-BE49-F238E27FC236}">
                <a16:creationId xmlns:a16="http://schemas.microsoft.com/office/drawing/2014/main" id="{14499DBB-9CC8-485A-2FE0-02B66AFEF4F4}"/>
              </a:ext>
            </a:extLst>
          </p:cNvPr>
          <p:cNvSpPr txBox="1"/>
          <p:nvPr/>
        </p:nvSpPr>
        <p:spPr>
          <a:xfrm>
            <a:off x="5746623" y="3989948"/>
            <a:ext cx="2550019" cy="400110"/>
          </a:xfrm>
          <a:prstGeom prst="rect">
            <a:avLst/>
          </a:prstGeom>
          <a:noFill/>
        </p:spPr>
        <p:txBody>
          <a:bodyPr wrap="square" rtlCol="0">
            <a:spAutoFit/>
          </a:bodyPr>
          <a:lstStyle/>
          <a:p>
            <a:r>
              <a:rPr kumimoji="1" lang="ja-JP" altLang="en-US" sz="2000" b="1" dirty="0">
                <a:solidFill>
                  <a:schemeClr val="accent1">
                    <a:lumMod val="75000"/>
                  </a:schemeClr>
                </a:solidFill>
                <a:effectLst>
                  <a:glow rad="63500">
                    <a:schemeClr val="bg1">
                      <a:alpha val="40000"/>
                    </a:schemeClr>
                  </a:glow>
                </a:effectLst>
                <a:latin typeface="BIZ UDP明朝 Medium" panose="02020500000000000000" pitchFamily="18" charset="-128"/>
                <a:ea typeface="BIZ UDP明朝 Medium" panose="02020500000000000000" pitchFamily="18" charset="-128"/>
              </a:rPr>
              <a:t>髪のエイジングケア</a:t>
            </a:r>
          </a:p>
        </p:txBody>
      </p:sp>
      <p:pic>
        <p:nvPicPr>
          <p:cNvPr id="1119" name="Picture 28" descr="キラキラ の無料アイコン・イラスト素材 | アイコン・イラスト無料素材は「フリーアイコンズ」 - Free Vector Download Site">
            <a:extLst>
              <a:ext uri="{FF2B5EF4-FFF2-40B4-BE49-F238E27FC236}">
                <a16:creationId xmlns:a16="http://schemas.microsoft.com/office/drawing/2014/main" id="{AE2D3FC7-66C1-B8F0-9070-1B48F3FA76FE}"/>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rot="12870969" flipH="1">
            <a:off x="7801866" y="3551997"/>
            <a:ext cx="422033" cy="474454"/>
          </a:xfrm>
          <a:prstGeom prst="rect">
            <a:avLst/>
          </a:prstGeom>
          <a:noFill/>
          <a:extLst>
            <a:ext uri="{909E8E84-426E-40DD-AFC4-6F175D3DCCD1}">
              <a14:hiddenFill xmlns:a14="http://schemas.microsoft.com/office/drawing/2010/main">
                <a:solidFill>
                  <a:srgbClr val="FFFFFF"/>
                </a:solidFill>
              </a14:hiddenFill>
            </a:ext>
          </a:extLst>
        </p:spPr>
      </p:pic>
      <p:pic>
        <p:nvPicPr>
          <p:cNvPr id="1120" name="Picture 28" descr="キラキラ の無料アイコン・イラスト素材 | アイコン・イラスト無料素材は「フリーアイコンズ」 - Free Vector Download Site">
            <a:extLst>
              <a:ext uri="{FF2B5EF4-FFF2-40B4-BE49-F238E27FC236}">
                <a16:creationId xmlns:a16="http://schemas.microsoft.com/office/drawing/2014/main" id="{99C455BF-0246-5592-7039-5E08E8079640}"/>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656533" y="3685330"/>
            <a:ext cx="350570" cy="336888"/>
          </a:xfrm>
          <a:prstGeom prst="rect">
            <a:avLst/>
          </a:prstGeom>
          <a:noFill/>
          <a:extLst>
            <a:ext uri="{909E8E84-426E-40DD-AFC4-6F175D3DCCD1}">
              <a14:hiddenFill xmlns:a14="http://schemas.microsoft.com/office/drawing/2010/main">
                <a:solidFill>
                  <a:srgbClr val="FFFFFF"/>
                </a:solidFill>
              </a14:hiddenFill>
            </a:ext>
          </a:extLst>
        </p:spPr>
      </p:pic>
      <p:sp>
        <p:nvSpPr>
          <p:cNvPr id="45" name="テキスト ボックス 44">
            <a:extLst>
              <a:ext uri="{FF2B5EF4-FFF2-40B4-BE49-F238E27FC236}">
                <a16:creationId xmlns:a16="http://schemas.microsoft.com/office/drawing/2014/main" id="{9BF3E898-FEAC-1B4B-D18F-DCBD7B6BC6D8}"/>
              </a:ext>
            </a:extLst>
          </p:cNvPr>
          <p:cNvSpPr txBox="1"/>
          <p:nvPr/>
        </p:nvSpPr>
        <p:spPr>
          <a:xfrm>
            <a:off x="5809148" y="4545345"/>
            <a:ext cx="1867949" cy="240387"/>
          </a:xfrm>
          <a:prstGeom prst="rect">
            <a:avLst/>
          </a:prstGeom>
          <a:noFill/>
        </p:spPr>
        <p:txBody>
          <a:bodyPr wrap="square" rtlCol="0">
            <a:spAutoFit/>
          </a:bodyPr>
          <a:lstStyle/>
          <a:p>
            <a:r>
              <a:rPr kumimoji="1" lang="ja-JP" altLang="en-US" sz="962" dirty="0">
                <a:latin typeface="BIZ UDP明朝 Medium" panose="02020500000000000000" pitchFamily="18" charset="-128"/>
                <a:ea typeface="BIZ UDP明朝 Medium" panose="02020500000000000000" pitchFamily="18" charset="-128"/>
              </a:rPr>
              <a:t>定期購入→</a:t>
            </a:r>
            <a:r>
              <a:rPr kumimoji="1" lang="ja-JP" altLang="en-US" sz="962" b="1" dirty="0">
                <a:solidFill>
                  <a:srgbClr val="FF0000"/>
                </a:solidFill>
                <a:latin typeface="BIZ UDP明朝 Medium" panose="02020500000000000000" pitchFamily="18" charset="-128"/>
                <a:ea typeface="BIZ UDP明朝 Medium" panose="02020500000000000000" pitchFamily="18" charset="-128"/>
              </a:rPr>
              <a:t>￥</a:t>
            </a:r>
            <a:r>
              <a:rPr kumimoji="1" lang="en-US" altLang="ja-JP" sz="962" b="1" dirty="0">
                <a:solidFill>
                  <a:srgbClr val="FF0000"/>
                </a:solidFill>
                <a:latin typeface="BIZ UDP明朝 Medium" panose="02020500000000000000" pitchFamily="18" charset="-128"/>
                <a:ea typeface="BIZ UDP明朝 Medium" panose="02020500000000000000" pitchFamily="18" charset="-128"/>
              </a:rPr>
              <a:t>15,000</a:t>
            </a:r>
            <a:endParaRPr kumimoji="1" lang="ja-JP" altLang="en-US" sz="962" b="1" dirty="0">
              <a:solidFill>
                <a:srgbClr val="FF0000"/>
              </a:solidFill>
              <a:latin typeface="BIZ UDP明朝 Medium" panose="02020500000000000000" pitchFamily="18" charset="-128"/>
              <a:ea typeface="BIZ UDP明朝 Medium" panose="02020500000000000000" pitchFamily="18" charset="-128"/>
            </a:endParaRPr>
          </a:p>
        </p:txBody>
      </p:sp>
    </p:spTree>
    <p:extLst>
      <p:ext uri="{BB962C8B-B14F-4D97-AF65-F5344CB8AC3E}">
        <p14:creationId xmlns:p14="http://schemas.microsoft.com/office/powerpoint/2010/main" val="3642807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23C2656-B4CE-9C57-2875-FBC5BC6ACA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239" r="50577" b="8052"/>
          <a:stretch/>
        </p:blipFill>
        <p:spPr bwMode="auto">
          <a:xfrm>
            <a:off x="369466" y="1"/>
            <a:ext cx="1466804" cy="316765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ソース画像を表示">
            <a:extLst>
              <a:ext uri="{FF2B5EF4-FFF2-40B4-BE49-F238E27FC236}">
                <a16:creationId xmlns:a16="http://schemas.microsoft.com/office/drawing/2014/main" id="{26BBF06E-8448-B9F2-4640-CC2F123E3C4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l="18087" r="25846" b="2492"/>
          <a:stretch/>
        </p:blipFill>
        <p:spPr bwMode="auto">
          <a:xfrm flipH="1">
            <a:off x="380999" y="3168066"/>
            <a:ext cx="1461592" cy="2101283"/>
          </a:xfrm>
          <a:prstGeom prst="rect">
            <a:avLst/>
          </a:prstGeom>
          <a:noFill/>
          <a:extLst>
            <a:ext uri="{909E8E84-426E-40DD-AFC4-6F175D3DCCD1}">
              <a14:hiddenFill xmlns:a14="http://schemas.microsoft.com/office/drawing/2010/main">
                <a:solidFill>
                  <a:srgbClr val="FFFFFF"/>
                </a:solidFill>
              </a14:hiddenFill>
            </a:ext>
          </a:extLst>
        </p:spPr>
      </p:pic>
      <p:pic>
        <p:nvPicPr>
          <p:cNvPr id="36" name="図 35">
            <a:extLst>
              <a:ext uri="{FF2B5EF4-FFF2-40B4-BE49-F238E27FC236}">
                <a16:creationId xmlns:a16="http://schemas.microsoft.com/office/drawing/2014/main" id="{E239DE66-A2D8-1DBF-4118-0BB971CBC2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1317" y="1"/>
            <a:ext cx="6250411" cy="6864659"/>
          </a:xfrm>
          <a:prstGeom prst="rect">
            <a:avLst/>
          </a:prstGeom>
        </p:spPr>
      </p:pic>
      <p:sp>
        <p:nvSpPr>
          <p:cNvPr id="38" name="四角形: 角を丸くする 37">
            <a:extLst>
              <a:ext uri="{FF2B5EF4-FFF2-40B4-BE49-F238E27FC236}">
                <a16:creationId xmlns:a16="http://schemas.microsoft.com/office/drawing/2014/main" id="{C8480DA1-B2F3-14DA-F664-9DFF52FD73A6}"/>
              </a:ext>
            </a:extLst>
          </p:cNvPr>
          <p:cNvSpPr/>
          <p:nvPr/>
        </p:nvSpPr>
        <p:spPr>
          <a:xfrm>
            <a:off x="3205554" y="6300030"/>
            <a:ext cx="3562997" cy="539085"/>
          </a:xfrm>
          <a:prstGeom prst="roundRect">
            <a:avLst>
              <a:gd name="adj" fmla="val 76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62"/>
          </a:p>
        </p:txBody>
      </p:sp>
      <p:pic>
        <p:nvPicPr>
          <p:cNvPr id="1033" name="Picture 12" descr="ソース画像を表示">
            <a:extLst>
              <a:ext uri="{FF2B5EF4-FFF2-40B4-BE49-F238E27FC236}">
                <a16:creationId xmlns:a16="http://schemas.microsoft.com/office/drawing/2014/main" id="{512B0DE6-6C6E-E607-748E-16A6774B4D3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82364"/>
          <a:stretch/>
        </p:blipFill>
        <p:spPr bwMode="auto">
          <a:xfrm>
            <a:off x="8071728" y="4784206"/>
            <a:ext cx="1453272" cy="25476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271DD9B7-EBF2-8016-3A43-73B75153F7DD}"/>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000" b="98000" l="599" r="45659">
                        <a14:foregroundMark x1="22754" y1="2000" x2="24401" y2="79250"/>
                        <a14:foregroundMark x1="24401" y1="79250" x2="24401" y2="79250"/>
                        <a14:foregroundMark x1="16617" y1="22250" x2="21257" y2="86250"/>
                        <a14:foregroundMark x1="23353" y1="82000" x2="17066" y2="98000"/>
                        <a14:foregroundMark x1="7335" y1="7750" x2="2844" y2="74000"/>
                        <a14:foregroundMark x1="4940" y1="2000" x2="12874" y2="3750"/>
                        <a14:foregroundMark x1="3293" y1="14000" x2="599" y2="90750"/>
                      </a14:backgroundRemoval>
                    </a14:imgEffect>
                  </a14:imgLayer>
                </a14:imgProps>
              </a:ext>
              <a:ext uri="{28A0092B-C50C-407E-A947-70E740481C1C}">
                <a14:useLocalDpi xmlns:a14="http://schemas.microsoft.com/office/drawing/2010/main" val="0"/>
              </a:ext>
            </a:extLst>
          </a:blip>
          <a:srcRect l="21359" r="50577" b="6888"/>
          <a:stretch/>
        </p:blipFill>
        <p:spPr bwMode="auto">
          <a:xfrm flipH="1">
            <a:off x="6918820" y="1864868"/>
            <a:ext cx="2606334" cy="2955339"/>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ソース画像を表示">
            <a:extLst>
              <a:ext uri="{FF2B5EF4-FFF2-40B4-BE49-F238E27FC236}">
                <a16:creationId xmlns:a16="http://schemas.microsoft.com/office/drawing/2014/main" id="{67940D11-022D-48E8-B5F0-18158B2B0E85}"/>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5727" r="95154">
                        <a14:foregroundMark x1="21366" y1="37941" x2="45374" y2="52059"/>
                        <a14:foregroundMark x1="45374" y1="52059" x2="71366" y2="56765"/>
                        <a14:foregroundMark x1="85463" y1="35588" x2="87445" y2="69118"/>
                        <a14:foregroundMark x1="87445" y1="69118" x2="87445" y2="69118"/>
                        <a14:foregroundMark x1="95374" y1="41765" x2="92731" y2="58824"/>
                        <a14:foregroundMark x1="11454" y1="42059" x2="22907" y2="59118"/>
                        <a14:foregroundMark x1="22907" y1="59118" x2="25110" y2="59118"/>
                        <a14:foregroundMark x1="7269" y1="39412" x2="5727" y2="49118"/>
                        <a14:foregroundMark x1="48458" y1="74412" x2="48458" y2="74412"/>
                        <a14:foregroundMark x1="48899" y1="74706" x2="48899" y2="74706"/>
                        <a14:foregroundMark x1="47357" y1="74706" x2="47357" y2="74706"/>
                        <a14:foregroundMark x1="90088" y1="25294" x2="90088" y2="25294"/>
                        <a14:foregroundMark x1="88987" y1="25588" x2="68282" y2="26471"/>
                        <a14:foregroundMark x1="61454" y1="25000" x2="89648" y2="25882"/>
                        <a14:foregroundMark x1="68282" y1="25000" x2="90694" y2="25816"/>
                        <a14:foregroundMark x1="74890" y1="25000" x2="89207" y2="25000"/>
                        <a14:foregroundMark x1="9031" y1="25294" x2="14317" y2="25000"/>
                        <a14:foregroundMark x1="47797" y1="74706" x2="53687" y2="74199"/>
                        <a14:foregroundMark x1="47577" y1="74706" x2="53340" y2="74908"/>
                        <a14:foregroundMark x1="80396" y1="74706" x2="83480" y2="74706"/>
                        <a14:foregroundMark x1="83921" y1="74706" x2="84951" y2="74568"/>
                        <a14:backgroundMark x1="92070" y1="25588" x2="93612" y2="27647"/>
                        <a14:backgroundMark x1="92731" y1="25882" x2="92952" y2="27059"/>
                        <a14:backgroundMark x1="92291" y1="25294" x2="92511" y2="26471"/>
                        <a14:backgroundMark x1="9251" y1="24118" x2="9577" y2="24118"/>
                        <a14:backgroundMark x1="82873" y1="77044" x2="82342" y2="77093"/>
                        <a14:backgroundMark x1="87004" y1="76471" x2="86499" y2="76523"/>
                        <a14:backgroundMark x1="87445" y1="76471" x2="86524" y2="76471"/>
                        <a14:backgroundMark x1="87885" y1="76176" x2="86664" y2="76176"/>
                        <a14:backgroundMark x1="70264" y1="77059" x2="76652" y2="76765"/>
                        <a14:backgroundMark x1="70264" y1="76176" x2="66300" y2="76176"/>
                        <a14:backgroundMark x1="62115" y1="76471" x2="59031" y2="76471"/>
                        <a14:backgroundMark x1="61894" y1="76765" x2="66300" y2="76765"/>
                        <a14:backgroundMark x1="69383" y1="76765" x2="72026" y2="76471"/>
                        <a14:backgroundMark x1="76432" y1="77059" x2="79075" y2="76471"/>
                        <a14:backgroundMark x1="52863" y1="75882" x2="58370" y2="76176"/>
                        <a14:backgroundMark x1="60352" y1="76176" x2="64758" y2="76176"/>
                        <a14:backgroundMark x1="84802" y1="76176" x2="88987" y2="76176"/>
                        <a14:backgroundMark x1="84141" y1="76176" x2="86784" y2="76471"/>
                        <a14:backgroundMark x1="88546" y1="75882" x2="91850" y2="75882"/>
                        <a14:backgroundMark x1="87445" y1="75588" x2="92511" y2="75882"/>
                      </a14:backgroundRemoval>
                    </a14:imgEffect>
                  </a14:imgLayer>
                </a14:imgProps>
              </a:ext>
              <a:ext uri="{28A0092B-C50C-407E-A947-70E740481C1C}">
                <a14:useLocalDpi xmlns:a14="http://schemas.microsoft.com/office/drawing/2010/main" val="0"/>
              </a:ext>
            </a:extLst>
          </a:blip>
          <a:srcRect t="25753" b="26178"/>
          <a:stretch/>
        </p:blipFill>
        <p:spPr bwMode="auto">
          <a:xfrm rot="5400000">
            <a:off x="6064035" y="4338903"/>
            <a:ext cx="1979765" cy="17805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ソース画像を表示">
            <a:extLst>
              <a:ext uri="{FF2B5EF4-FFF2-40B4-BE49-F238E27FC236}">
                <a16:creationId xmlns:a16="http://schemas.microsoft.com/office/drawing/2014/main" id="{261AF2EC-D210-A405-0216-4BD42A23C49A}"/>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5727" r="95154">
                        <a14:foregroundMark x1="21366" y1="37941" x2="45374" y2="52059"/>
                        <a14:foregroundMark x1="45374" y1="52059" x2="71366" y2="56765"/>
                        <a14:foregroundMark x1="85463" y1="35588" x2="87445" y2="69118"/>
                        <a14:foregroundMark x1="87445" y1="69118" x2="87445" y2="69118"/>
                        <a14:foregroundMark x1="95374" y1="41765" x2="92731" y2="58824"/>
                        <a14:foregroundMark x1="11454" y1="42059" x2="22907" y2="59118"/>
                        <a14:foregroundMark x1="22907" y1="59118" x2="25110" y2="59118"/>
                        <a14:foregroundMark x1="7269" y1="39412" x2="5727" y2="49118"/>
                        <a14:foregroundMark x1="48458" y1="74412" x2="48458" y2="74412"/>
                        <a14:foregroundMark x1="48899" y1="74706" x2="48899" y2="74706"/>
                        <a14:foregroundMark x1="47357" y1="74706" x2="47357" y2="74706"/>
                        <a14:foregroundMark x1="90088" y1="25294" x2="90088" y2="25294"/>
                        <a14:foregroundMark x1="88987" y1="25588" x2="68282" y2="26471"/>
                        <a14:foregroundMark x1="61454" y1="25000" x2="89648" y2="25882"/>
                        <a14:foregroundMark x1="68282" y1="25000" x2="90694" y2="25816"/>
                        <a14:foregroundMark x1="74890" y1="25000" x2="89207" y2="25000"/>
                        <a14:foregroundMark x1="9031" y1="25294" x2="14317" y2="25000"/>
                        <a14:foregroundMark x1="47797" y1="74706" x2="53687" y2="74199"/>
                        <a14:foregroundMark x1="47577" y1="74706" x2="53340" y2="74908"/>
                        <a14:foregroundMark x1="80396" y1="74706" x2="83480" y2="74706"/>
                        <a14:foregroundMark x1="83921" y1="74706" x2="84951" y2="74568"/>
                        <a14:backgroundMark x1="92070" y1="25588" x2="93612" y2="27647"/>
                        <a14:backgroundMark x1="92731" y1="25882" x2="92952" y2="27059"/>
                        <a14:backgroundMark x1="92291" y1="25294" x2="92511" y2="26471"/>
                        <a14:backgroundMark x1="9251" y1="24118" x2="9577" y2="24118"/>
                        <a14:backgroundMark x1="82873" y1="77044" x2="82342" y2="77093"/>
                        <a14:backgroundMark x1="87004" y1="76471" x2="86499" y2="76523"/>
                        <a14:backgroundMark x1="87445" y1="76471" x2="86524" y2="76471"/>
                        <a14:backgroundMark x1="87885" y1="76176" x2="86664" y2="76176"/>
                        <a14:backgroundMark x1="70264" y1="77059" x2="76652" y2="76765"/>
                        <a14:backgroundMark x1="70264" y1="76176" x2="66300" y2="76176"/>
                        <a14:backgroundMark x1="62115" y1="76471" x2="59031" y2="76471"/>
                        <a14:backgroundMark x1="61894" y1="76765" x2="66300" y2="76765"/>
                        <a14:backgroundMark x1="69383" y1="76765" x2="72026" y2="76471"/>
                        <a14:backgroundMark x1="76432" y1="77059" x2="79075" y2="76471"/>
                        <a14:backgroundMark x1="52863" y1="75882" x2="58370" y2="76176"/>
                        <a14:backgroundMark x1="60352" y1="76176" x2="64758" y2="76176"/>
                        <a14:backgroundMark x1="84802" y1="76176" x2="88987" y2="76176"/>
                        <a14:backgroundMark x1="84141" y1="76176" x2="86784" y2="76471"/>
                        <a14:backgroundMark x1="88546" y1="75882" x2="91850" y2="75882"/>
                        <a14:backgroundMark x1="87445" y1="75588" x2="92511" y2="75882"/>
                      </a14:backgroundRemoval>
                    </a14:imgEffect>
                  </a14:imgLayer>
                </a14:imgProps>
              </a:ext>
              <a:ext uri="{28A0092B-C50C-407E-A947-70E740481C1C}">
                <a14:useLocalDpi xmlns:a14="http://schemas.microsoft.com/office/drawing/2010/main" val="0"/>
              </a:ext>
            </a:extLst>
          </a:blip>
          <a:srcRect t="25753" b="26178"/>
          <a:stretch/>
        </p:blipFill>
        <p:spPr bwMode="auto">
          <a:xfrm rot="5400000">
            <a:off x="3973380" y="4360582"/>
            <a:ext cx="1936404" cy="178054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ソース画像を表示">
            <a:extLst>
              <a:ext uri="{FF2B5EF4-FFF2-40B4-BE49-F238E27FC236}">
                <a16:creationId xmlns:a16="http://schemas.microsoft.com/office/drawing/2014/main" id="{487FD42C-5A54-C7CF-B935-FDCDAD350AE4}"/>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5727" r="95154">
                        <a14:foregroundMark x1="21366" y1="37941" x2="45374" y2="52059"/>
                        <a14:foregroundMark x1="45374" y1="52059" x2="71366" y2="56765"/>
                        <a14:foregroundMark x1="85463" y1="35588" x2="87445" y2="69118"/>
                        <a14:foregroundMark x1="87445" y1="69118" x2="87445" y2="69118"/>
                        <a14:foregroundMark x1="95374" y1="41765" x2="92731" y2="58824"/>
                        <a14:foregroundMark x1="11454" y1="42059" x2="22907" y2="59118"/>
                        <a14:foregroundMark x1="22907" y1="59118" x2="25110" y2="59118"/>
                        <a14:foregroundMark x1="7269" y1="39412" x2="5727" y2="49118"/>
                        <a14:foregroundMark x1="48458" y1="74412" x2="48458" y2="74412"/>
                        <a14:foregroundMark x1="48899" y1="74706" x2="48899" y2="74706"/>
                        <a14:foregroundMark x1="47357" y1="74706" x2="47357" y2="74706"/>
                        <a14:foregroundMark x1="90088" y1="25294" x2="90088" y2="25294"/>
                        <a14:foregroundMark x1="88987" y1="25588" x2="68282" y2="26471"/>
                        <a14:foregroundMark x1="61454" y1="25000" x2="89648" y2="25882"/>
                        <a14:foregroundMark x1="68282" y1="25000" x2="90694" y2="25816"/>
                        <a14:foregroundMark x1="74890" y1="25000" x2="89207" y2="25000"/>
                        <a14:foregroundMark x1="9031" y1="25294" x2="14317" y2="25000"/>
                        <a14:foregroundMark x1="47797" y1="74706" x2="53687" y2="74199"/>
                        <a14:foregroundMark x1="47577" y1="74706" x2="53340" y2="74908"/>
                        <a14:foregroundMark x1="80396" y1="74706" x2="83480" y2="74706"/>
                        <a14:foregroundMark x1="83921" y1="74706" x2="84951" y2="74568"/>
                        <a14:backgroundMark x1="92070" y1="25588" x2="93612" y2="27647"/>
                        <a14:backgroundMark x1="92731" y1="25882" x2="92952" y2="27059"/>
                        <a14:backgroundMark x1="92291" y1="25294" x2="92511" y2="26471"/>
                        <a14:backgroundMark x1="9251" y1="24118" x2="9577" y2="24118"/>
                        <a14:backgroundMark x1="82873" y1="77044" x2="82342" y2="77093"/>
                        <a14:backgroundMark x1="87004" y1="76471" x2="86499" y2="76523"/>
                        <a14:backgroundMark x1="87445" y1="76471" x2="86524" y2="76471"/>
                        <a14:backgroundMark x1="87885" y1="76176" x2="86664" y2="76176"/>
                        <a14:backgroundMark x1="70264" y1="77059" x2="76652" y2="76765"/>
                        <a14:backgroundMark x1="70264" y1="76176" x2="66300" y2="76176"/>
                        <a14:backgroundMark x1="62115" y1="76471" x2="59031" y2="76471"/>
                        <a14:backgroundMark x1="61894" y1="76765" x2="66300" y2="76765"/>
                        <a14:backgroundMark x1="69383" y1="76765" x2="72026" y2="76471"/>
                        <a14:backgroundMark x1="76432" y1="77059" x2="79075" y2="76471"/>
                        <a14:backgroundMark x1="52863" y1="75882" x2="58370" y2="76176"/>
                        <a14:backgroundMark x1="60352" y1="76176" x2="64758" y2="76176"/>
                        <a14:backgroundMark x1="84802" y1="76176" x2="88987" y2="76176"/>
                        <a14:backgroundMark x1="84141" y1="76176" x2="86784" y2="76471"/>
                        <a14:backgroundMark x1="88546" y1="75882" x2="91850" y2="75882"/>
                        <a14:backgroundMark x1="87445" y1="75588" x2="92511" y2="75882"/>
                      </a14:backgroundRemoval>
                    </a14:imgEffect>
                  </a14:imgLayer>
                </a14:imgProps>
              </a:ext>
              <a:ext uri="{28A0092B-C50C-407E-A947-70E740481C1C}">
                <a14:useLocalDpi xmlns:a14="http://schemas.microsoft.com/office/drawing/2010/main" val="0"/>
              </a:ext>
            </a:extLst>
          </a:blip>
          <a:srcRect t="25753" b="26178"/>
          <a:stretch/>
        </p:blipFill>
        <p:spPr bwMode="auto">
          <a:xfrm rot="5400000">
            <a:off x="1887553" y="4365924"/>
            <a:ext cx="1925719" cy="178054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ソース画像を表示">
            <a:extLst>
              <a:ext uri="{FF2B5EF4-FFF2-40B4-BE49-F238E27FC236}">
                <a16:creationId xmlns:a16="http://schemas.microsoft.com/office/drawing/2014/main" id="{E074039D-3E8B-0337-2852-31FE97676858}"/>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5727" r="95154">
                        <a14:foregroundMark x1="21366" y1="37941" x2="45374" y2="52059"/>
                        <a14:foregroundMark x1="45374" y1="52059" x2="71366" y2="56765"/>
                        <a14:foregroundMark x1="85463" y1="35588" x2="87445" y2="69118"/>
                        <a14:foregroundMark x1="87445" y1="69118" x2="87445" y2="69118"/>
                        <a14:foregroundMark x1="95374" y1="41765" x2="92731" y2="58824"/>
                        <a14:foregroundMark x1="11454" y1="42059" x2="22907" y2="59118"/>
                        <a14:foregroundMark x1="22907" y1="59118" x2="25110" y2="59118"/>
                        <a14:foregroundMark x1="7269" y1="39412" x2="5727" y2="49118"/>
                        <a14:foregroundMark x1="48458" y1="74412" x2="48458" y2="74412"/>
                        <a14:foregroundMark x1="48899" y1="74706" x2="48899" y2="74706"/>
                        <a14:foregroundMark x1="47357" y1="74706" x2="47357" y2="74706"/>
                        <a14:foregroundMark x1="90088" y1="25294" x2="90088" y2="25294"/>
                        <a14:foregroundMark x1="88987" y1="25588" x2="68282" y2="26471"/>
                        <a14:foregroundMark x1="61454" y1="25000" x2="89648" y2="25882"/>
                        <a14:foregroundMark x1="68282" y1="25000" x2="90694" y2="25816"/>
                        <a14:foregroundMark x1="74890" y1="25000" x2="89207" y2="25000"/>
                        <a14:foregroundMark x1="9031" y1="25294" x2="14317" y2="25000"/>
                        <a14:foregroundMark x1="47797" y1="74706" x2="53687" y2="74199"/>
                        <a14:foregroundMark x1="47577" y1="74706" x2="53340" y2="74908"/>
                        <a14:foregroundMark x1="80396" y1="74706" x2="83480" y2="74706"/>
                        <a14:foregroundMark x1="83921" y1="74706" x2="84951" y2="74568"/>
                        <a14:backgroundMark x1="92070" y1="25588" x2="93612" y2="27647"/>
                        <a14:backgroundMark x1="92731" y1="25882" x2="92952" y2="27059"/>
                        <a14:backgroundMark x1="92291" y1="25294" x2="92511" y2="26471"/>
                        <a14:backgroundMark x1="9251" y1="24118" x2="9577" y2="24118"/>
                        <a14:backgroundMark x1="82873" y1="77044" x2="82342" y2="77093"/>
                        <a14:backgroundMark x1="87004" y1="76471" x2="86499" y2="76523"/>
                        <a14:backgroundMark x1="87445" y1="76471" x2="86524" y2="76471"/>
                        <a14:backgroundMark x1="87885" y1="76176" x2="86664" y2="76176"/>
                        <a14:backgroundMark x1="70264" y1="77059" x2="76652" y2="76765"/>
                        <a14:backgroundMark x1="70264" y1="76176" x2="66300" y2="76176"/>
                        <a14:backgroundMark x1="62115" y1="76471" x2="59031" y2="76471"/>
                        <a14:backgroundMark x1="61894" y1="76765" x2="66300" y2="76765"/>
                        <a14:backgroundMark x1="69383" y1="76765" x2="72026" y2="76471"/>
                        <a14:backgroundMark x1="76432" y1="77059" x2="79075" y2="76471"/>
                        <a14:backgroundMark x1="52863" y1="75882" x2="58370" y2="76176"/>
                        <a14:backgroundMark x1="60352" y1="76176" x2="64758" y2="76176"/>
                        <a14:backgroundMark x1="84802" y1="76176" x2="88987" y2="76176"/>
                        <a14:backgroundMark x1="84141" y1="76176" x2="86784" y2="76471"/>
                        <a14:backgroundMark x1="88546" y1="75882" x2="91850" y2="75882"/>
                        <a14:backgroundMark x1="87445" y1="75588" x2="92511" y2="75882"/>
                      </a14:backgroundRemoval>
                    </a14:imgEffect>
                  </a14:imgLayer>
                </a14:imgProps>
              </a:ext>
              <a:ext uri="{28A0092B-C50C-407E-A947-70E740481C1C}">
                <a14:useLocalDpi xmlns:a14="http://schemas.microsoft.com/office/drawing/2010/main" val="0"/>
              </a:ext>
            </a:extLst>
          </a:blip>
          <a:srcRect t="25753" b="26178"/>
          <a:stretch/>
        </p:blipFill>
        <p:spPr bwMode="auto">
          <a:xfrm rot="5400000">
            <a:off x="6167647" y="2320140"/>
            <a:ext cx="1794683" cy="17805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ソース画像を表示">
            <a:extLst>
              <a:ext uri="{FF2B5EF4-FFF2-40B4-BE49-F238E27FC236}">
                <a16:creationId xmlns:a16="http://schemas.microsoft.com/office/drawing/2014/main" id="{36120E38-E0B2-2A8A-251E-846078898BD8}"/>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5727" r="95154">
                        <a14:foregroundMark x1="21366" y1="37941" x2="45374" y2="52059"/>
                        <a14:foregroundMark x1="45374" y1="52059" x2="71366" y2="56765"/>
                        <a14:foregroundMark x1="85463" y1="35588" x2="87445" y2="69118"/>
                        <a14:foregroundMark x1="87445" y1="69118" x2="87445" y2="69118"/>
                        <a14:foregroundMark x1="95374" y1="41765" x2="92731" y2="58824"/>
                        <a14:foregroundMark x1="11454" y1="42059" x2="22907" y2="59118"/>
                        <a14:foregroundMark x1="22907" y1="59118" x2="25110" y2="59118"/>
                        <a14:foregroundMark x1="7269" y1="39412" x2="5727" y2="49118"/>
                        <a14:foregroundMark x1="48458" y1="74412" x2="48458" y2="74412"/>
                        <a14:foregroundMark x1="48899" y1="74706" x2="48899" y2="74706"/>
                        <a14:foregroundMark x1="47357" y1="74706" x2="47357" y2="74706"/>
                        <a14:foregroundMark x1="90088" y1="25294" x2="90088" y2="25294"/>
                        <a14:foregroundMark x1="88987" y1="25588" x2="68282" y2="26471"/>
                        <a14:foregroundMark x1="61454" y1="25000" x2="89648" y2="25882"/>
                        <a14:foregroundMark x1="68282" y1="25000" x2="90694" y2="25816"/>
                        <a14:foregroundMark x1="74890" y1="25000" x2="89207" y2="25000"/>
                        <a14:foregroundMark x1="9031" y1="25294" x2="14317" y2="25000"/>
                        <a14:foregroundMark x1="47797" y1="74706" x2="53687" y2="74199"/>
                        <a14:foregroundMark x1="47577" y1="74706" x2="53340" y2="74908"/>
                        <a14:foregroundMark x1="80396" y1="74706" x2="83480" y2="74706"/>
                        <a14:foregroundMark x1="83921" y1="74706" x2="84951" y2="74568"/>
                        <a14:backgroundMark x1="92070" y1="25588" x2="93612" y2="27647"/>
                        <a14:backgroundMark x1="92731" y1="25882" x2="92952" y2="27059"/>
                        <a14:backgroundMark x1="92291" y1="25294" x2="92511" y2="26471"/>
                        <a14:backgroundMark x1="9251" y1="24118" x2="9577" y2="24118"/>
                        <a14:backgroundMark x1="82873" y1="77044" x2="82342" y2="77093"/>
                        <a14:backgroundMark x1="87004" y1="76471" x2="86499" y2="76523"/>
                        <a14:backgroundMark x1="87445" y1="76471" x2="86524" y2="76471"/>
                        <a14:backgroundMark x1="87885" y1="76176" x2="86664" y2="76176"/>
                        <a14:backgroundMark x1="70264" y1="77059" x2="76652" y2="76765"/>
                        <a14:backgroundMark x1="70264" y1="76176" x2="66300" y2="76176"/>
                        <a14:backgroundMark x1="62115" y1="76471" x2="59031" y2="76471"/>
                        <a14:backgroundMark x1="61894" y1="76765" x2="66300" y2="76765"/>
                        <a14:backgroundMark x1="69383" y1="76765" x2="72026" y2="76471"/>
                        <a14:backgroundMark x1="76432" y1="77059" x2="79075" y2="76471"/>
                        <a14:backgroundMark x1="52863" y1="75882" x2="58370" y2="76176"/>
                        <a14:backgroundMark x1="60352" y1="76176" x2="64758" y2="76176"/>
                        <a14:backgroundMark x1="84802" y1="76176" x2="88987" y2="76176"/>
                        <a14:backgroundMark x1="84141" y1="76176" x2="86784" y2="76471"/>
                        <a14:backgroundMark x1="88546" y1="75882" x2="91850" y2="75882"/>
                        <a14:backgroundMark x1="87445" y1="75588" x2="92511" y2="75882"/>
                      </a14:backgroundRemoval>
                    </a14:imgEffect>
                  </a14:imgLayer>
                </a14:imgProps>
              </a:ext>
              <a:ext uri="{28A0092B-C50C-407E-A947-70E740481C1C}">
                <a14:useLocalDpi xmlns:a14="http://schemas.microsoft.com/office/drawing/2010/main" val="0"/>
              </a:ext>
            </a:extLst>
          </a:blip>
          <a:srcRect t="25753" b="26178"/>
          <a:stretch/>
        </p:blipFill>
        <p:spPr bwMode="auto">
          <a:xfrm rot="5400000">
            <a:off x="4077453" y="2363497"/>
            <a:ext cx="1794682" cy="178054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ソース画像を表示">
            <a:extLst>
              <a:ext uri="{FF2B5EF4-FFF2-40B4-BE49-F238E27FC236}">
                <a16:creationId xmlns:a16="http://schemas.microsoft.com/office/drawing/2014/main" id="{810B2FF0-5C01-491B-DCE3-C3C19BEC5A74}"/>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5727" r="95154">
                        <a14:foregroundMark x1="21366" y1="37941" x2="45374" y2="52059"/>
                        <a14:foregroundMark x1="45374" y1="52059" x2="71366" y2="56765"/>
                        <a14:foregroundMark x1="85463" y1="35588" x2="87445" y2="69118"/>
                        <a14:foregroundMark x1="87445" y1="69118" x2="87445" y2="69118"/>
                        <a14:foregroundMark x1="95374" y1="41765" x2="92731" y2="58824"/>
                        <a14:foregroundMark x1="11454" y1="42059" x2="22907" y2="59118"/>
                        <a14:foregroundMark x1="22907" y1="59118" x2="25110" y2="59118"/>
                        <a14:foregroundMark x1="7269" y1="39412" x2="5727" y2="49118"/>
                        <a14:foregroundMark x1="48458" y1="74412" x2="48458" y2="74412"/>
                        <a14:foregroundMark x1="48899" y1="74706" x2="48899" y2="74706"/>
                        <a14:foregroundMark x1="47357" y1="74706" x2="47357" y2="74706"/>
                        <a14:foregroundMark x1="90088" y1="25294" x2="90088" y2="25294"/>
                        <a14:foregroundMark x1="88987" y1="25588" x2="68282" y2="26471"/>
                        <a14:foregroundMark x1="61454" y1="25000" x2="89648" y2="25882"/>
                        <a14:foregroundMark x1="68282" y1="25000" x2="90694" y2="25816"/>
                        <a14:foregroundMark x1="74890" y1="25000" x2="89207" y2="25000"/>
                        <a14:foregroundMark x1="9031" y1="25294" x2="14317" y2="25000"/>
                        <a14:foregroundMark x1="47797" y1="74706" x2="53687" y2="74199"/>
                        <a14:foregroundMark x1="47577" y1="74706" x2="53340" y2="74908"/>
                        <a14:foregroundMark x1="80396" y1="74706" x2="83480" y2="74706"/>
                        <a14:foregroundMark x1="83921" y1="74706" x2="84951" y2="74568"/>
                        <a14:backgroundMark x1="92070" y1="25588" x2="93612" y2="27647"/>
                        <a14:backgroundMark x1="92731" y1="25882" x2="92952" y2="27059"/>
                        <a14:backgroundMark x1="92291" y1="25294" x2="92511" y2="26471"/>
                        <a14:backgroundMark x1="9251" y1="24118" x2="9577" y2="24118"/>
                        <a14:backgroundMark x1="82873" y1="77044" x2="82342" y2="77093"/>
                        <a14:backgroundMark x1="87004" y1="76471" x2="86499" y2="76523"/>
                        <a14:backgroundMark x1="87445" y1="76471" x2="86524" y2="76471"/>
                        <a14:backgroundMark x1="87885" y1="76176" x2="86664" y2="76176"/>
                        <a14:backgroundMark x1="70264" y1="77059" x2="76652" y2="76765"/>
                        <a14:backgroundMark x1="70264" y1="76176" x2="66300" y2="76176"/>
                        <a14:backgroundMark x1="62115" y1="76471" x2="59031" y2="76471"/>
                        <a14:backgroundMark x1="61894" y1="76765" x2="66300" y2="76765"/>
                        <a14:backgroundMark x1="69383" y1="76765" x2="72026" y2="76471"/>
                        <a14:backgroundMark x1="76432" y1="77059" x2="79075" y2="76471"/>
                        <a14:backgroundMark x1="52863" y1="75882" x2="58370" y2="76176"/>
                        <a14:backgroundMark x1="60352" y1="76176" x2="64758" y2="76176"/>
                        <a14:backgroundMark x1="84802" y1="76176" x2="88987" y2="76176"/>
                        <a14:backgroundMark x1="84141" y1="76176" x2="86784" y2="76471"/>
                        <a14:backgroundMark x1="88546" y1="75882" x2="91850" y2="75882"/>
                        <a14:backgroundMark x1="87445" y1="75588" x2="92511" y2="75882"/>
                      </a14:backgroundRemoval>
                    </a14:imgEffect>
                  </a14:imgLayer>
                </a14:imgProps>
              </a:ext>
              <a:ext uri="{28A0092B-C50C-407E-A947-70E740481C1C}">
                <a14:useLocalDpi xmlns:a14="http://schemas.microsoft.com/office/drawing/2010/main" val="0"/>
              </a:ext>
            </a:extLst>
          </a:blip>
          <a:srcRect t="25753" b="26178"/>
          <a:stretch/>
        </p:blipFill>
        <p:spPr bwMode="auto">
          <a:xfrm rot="5400000">
            <a:off x="1964425" y="2354272"/>
            <a:ext cx="1794681" cy="178054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ソース画像を表示">
            <a:extLst>
              <a:ext uri="{FF2B5EF4-FFF2-40B4-BE49-F238E27FC236}">
                <a16:creationId xmlns:a16="http://schemas.microsoft.com/office/drawing/2014/main" id="{19F225CD-E451-B392-FAA5-A0ABD69C6429}"/>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5727" r="95154">
                        <a14:foregroundMark x1="21366" y1="37941" x2="45374" y2="52059"/>
                        <a14:foregroundMark x1="45374" y1="52059" x2="71366" y2="56765"/>
                        <a14:foregroundMark x1="85463" y1="35588" x2="87445" y2="69118"/>
                        <a14:foregroundMark x1="87445" y1="69118" x2="87445" y2="69118"/>
                        <a14:foregroundMark x1="95374" y1="41765" x2="92731" y2="58824"/>
                        <a14:foregroundMark x1="11454" y1="42059" x2="22907" y2="59118"/>
                        <a14:foregroundMark x1="22907" y1="59118" x2="25110" y2="59118"/>
                        <a14:foregroundMark x1="7269" y1="39412" x2="5727" y2="49118"/>
                        <a14:foregroundMark x1="48458" y1="74412" x2="48458" y2="74412"/>
                        <a14:foregroundMark x1="48899" y1="74706" x2="48899" y2="74706"/>
                        <a14:foregroundMark x1="47357" y1="74706" x2="47357" y2="74706"/>
                        <a14:foregroundMark x1="90088" y1="25294" x2="90088" y2="25294"/>
                        <a14:foregroundMark x1="88987" y1="25588" x2="68282" y2="26471"/>
                        <a14:foregroundMark x1="61454" y1="25000" x2="89648" y2="25882"/>
                        <a14:foregroundMark x1="68282" y1="25000" x2="90694" y2="25816"/>
                        <a14:foregroundMark x1="74890" y1="25000" x2="89207" y2="25000"/>
                        <a14:foregroundMark x1="9031" y1="25294" x2="14317" y2="25000"/>
                        <a14:foregroundMark x1="47797" y1="74706" x2="53687" y2="74199"/>
                        <a14:foregroundMark x1="47577" y1="74706" x2="53340" y2="74908"/>
                        <a14:foregroundMark x1="80396" y1="74706" x2="83480" y2="74706"/>
                        <a14:foregroundMark x1="83921" y1="74706" x2="84951" y2="74568"/>
                        <a14:backgroundMark x1="92070" y1="25588" x2="93612" y2="27647"/>
                        <a14:backgroundMark x1="92731" y1="25882" x2="92952" y2="27059"/>
                        <a14:backgroundMark x1="92291" y1="25294" x2="92511" y2="26471"/>
                        <a14:backgroundMark x1="9251" y1="24118" x2="9577" y2="24118"/>
                        <a14:backgroundMark x1="82873" y1="77044" x2="82342" y2="77093"/>
                        <a14:backgroundMark x1="87004" y1="76471" x2="86499" y2="76523"/>
                        <a14:backgroundMark x1="87445" y1="76471" x2="86524" y2="76471"/>
                        <a14:backgroundMark x1="87885" y1="76176" x2="86664" y2="76176"/>
                        <a14:backgroundMark x1="70264" y1="77059" x2="76652" y2="76765"/>
                        <a14:backgroundMark x1="70264" y1="76176" x2="66300" y2="76176"/>
                        <a14:backgroundMark x1="62115" y1="76471" x2="59031" y2="76471"/>
                        <a14:backgroundMark x1="61894" y1="76765" x2="66300" y2="76765"/>
                        <a14:backgroundMark x1="69383" y1="76765" x2="72026" y2="76471"/>
                        <a14:backgroundMark x1="76432" y1="77059" x2="79075" y2="76471"/>
                        <a14:backgroundMark x1="52863" y1="75882" x2="58370" y2="76176"/>
                        <a14:backgroundMark x1="60352" y1="76176" x2="64758" y2="76176"/>
                        <a14:backgroundMark x1="84802" y1="76176" x2="88987" y2="76176"/>
                        <a14:backgroundMark x1="84141" y1="76176" x2="86784" y2="76471"/>
                        <a14:backgroundMark x1="88546" y1="75882" x2="91850" y2="75882"/>
                        <a14:backgroundMark x1="87445" y1="75588" x2="92511" y2="75882"/>
                      </a14:backgroundRemoval>
                    </a14:imgEffect>
                  </a14:imgLayer>
                </a14:imgProps>
              </a:ext>
              <a:ext uri="{28A0092B-C50C-407E-A947-70E740481C1C}">
                <a14:useLocalDpi xmlns:a14="http://schemas.microsoft.com/office/drawing/2010/main" val="0"/>
              </a:ext>
            </a:extLst>
          </a:blip>
          <a:srcRect t="25753" b="26178"/>
          <a:stretch/>
        </p:blipFill>
        <p:spPr bwMode="auto">
          <a:xfrm>
            <a:off x="5072310" y="724082"/>
            <a:ext cx="2669775" cy="134614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ソース画像を表示">
            <a:extLst>
              <a:ext uri="{FF2B5EF4-FFF2-40B4-BE49-F238E27FC236}">
                <a16:creationId xmlns:a16="http://schemas.microsoft.com/office/drawing/2014/main" id="{738E102C-5C26-FB23-EA3E-E08F7E1BD480}"/>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5727" r="95154">
                        <a14:foregroundMark x1="21366" y1="37941" x2="45374" y2="52059"/>
                        <a14:foregroundMark x1="45374" y1="52059" x2="71366" y2="56765"/>
                        <a14:foregroundMark x1="85463" y1="35588" x2="87445" y2="69118"/>
                        <a14:foregroundMark x1="87445" y1="69118" x2="87445" y2="69118"/>
                        <a14:foregroundMark x1="95374" y1="41765" x2="92731" y2="58824"/>
                        <a14:foregroundMark x1="11454" y1="42059" x2="22907" y2="59118"/>
                        <a14:foregroundMark x1="22907" y1="59118" x2="25110" y2="59118"/>
                        <a14:foregroundMark x1="7269" y1="39412" x2="5727" y2="49118"/>
                        <a14:foregroundMark x1="48458" y1="74412" x2="48458" y2="74412"/>
                        <a14:foregroundMark x1="48899" y1="74706" x2="48899" y2="74706"/>
                        <a14:foregroundMark x1="47357" y1="74706" x2="47357" y2="74706"/>
                        <a14:foregroundMark x1="90088" y1="25294" x2="90088" y2="25294"/>
                        <a14:foregroundMark x1="88987" y1="25588" x2="68282" y2="26471"/>
                        <a14:foregroundMark x1="61454" y1="25000" x2="89648" y2="25882"/>
                        <a14:foregroundMark x1="68282" y1="25000" x2="90694" y2="25816"/>
                        <a14:foregroundMark x1="74890" y1="25000" x2="89207" y2="25000"/>
                        <a14:foregroundMark x1="9031" y1="25294" x2="14317" y2="25000"/>
                        <a14:foregroundMark x1="47797" y1="74706" x2="53687" y2="74199"/>
                        <a14:foregroundMark x1="47577" y1="74706" x2="53340" y2="74908"/>
                        <a14:foregroundMark x1="80396" y1="74706" x2="83480" y2="74706"/>
                        <a14:foregroundMark x1="83921" y1="74706" x2="84951" y2="74568"/>
                        <a14:backgroundMark x1="92070" y1="25588" x2="93612" y2="27647"/>
                        <a14:backgroundMark x1="92731" y1="25882" x2="92952" y2="27059"/>
                        <a14:backgroundMark x1="92291" y1="25294" x2="92511" y2="26471"/>
                        <a14:backgroundMark x1="9251" y1="24118" x2="9577" y2="24118"/>
                        <a14:backgroundMark x1="82873" y1="77044" x2="82342" y2="77093"/>
                        <a14:backgroundMark x1="87004" y1="76471" x2="86499" y2="76523"/>
                        <a14:backgroundMark x1="87445" y1="76471" x2="86524" y2="76471"/>
                        <a14:backgroundMark x1="87885" y1="76176" x2="86664" y2="76176"/>
                        <a14:backgroundMark x1="70264" y1="77059" x2="76652" y2="76765"/>
                        <a14:backgroundMark x1="70264" y1="76176" x2="66300" y2="76176"/>
                        <a14:backgroundMark x1="62115" y1="76471" x2="59031" y2="76471"/>
                        <a14:backgroundMark x1="61894" y1="76765" x2="66300" y2="76765"/>
                        <a14:backgroundMark x1="69383" y1="76765" x2="72026" y2="76471"/>
                        <a14:backgroundMark x1="76432" y1="77059" x2="79075" y2="76471"/>
                        <a14:backgroundMark x1="52863" y1="75882" x2="58370" y2="76176"/>
                        <a14:backgroundMark x1="60352" y1="76176" x2="64758" y2="76176"/>
                        <a14:backgroundMark x1="84802" y1="76176" x2="88987" y2="76176"/>
                        <a14:backgroundMark x1="84141" y1="76176" x2="86784" y2="76471"/>
                        <a14:backgroundMark x1="88546" y1="75882" x2="91850" y2="75882"/>
                        <a14:backgroundMark x1="87445" y1="75588" x2="92511" y2="75882"/>
                      </a14:backgroundRemoval>
                    </a14:imgEffect>
                  </a14:imgLayer>
                </a14:imgProps>
              </a:ext>
              <a:ext uri="{28A0092B-C50C-407E-A947-70E740481C1C}">
                <a14:useLocalDpi xmlns:a14="http://schemas.microsoft.com/office/drawing/2010/main" val="0"/>
              </a:ext>
            </a:extLst>
          </a:blip>
          <a:srcRect t="25753" b="26178"/>
          <a:stretch/>
        </p:blipFill>
        <p:spPr bwMode="auto">
          <a:xfrm>
            <a:off x="2182324" y="698594"/>
            <a:ext cx="2965994" cy="1346145"/>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a:extLst>
              <a:ext uri="{FF2B5EF4-FFF2-40B4-BE49-F238E27FC236}">
                <a16:creationId xmlns:a16="http://schemas.microsoft.com/office/drawing/2014/main" id="{6FAAEF94-262B-CDA9-8B2F-2B2543201C53}"/>
              </a:ext>
            </a:extLst>
          </p:cNvPr>
          <p:cNvSpPr txBox="1"/>
          <p:nvPr/>
        </p:nvSpPr>
        <p:spPr>
          <a:xfrm>
            <a:off x="3300768" y="74191"/>
            <a:ext cx="5094211" cy="312265"/>
          </a:xfrm>
          <a:prstGeom prst="rect">
            <a:avLst/>
          </a:prstGeom>
          <a:noFill/>
        </p:spPr>
        <p:txBody>
          <a:bodyPr wrap="square" rtlCol="0">
            <a:spAutoFit/>
          </a:bodyPr>
          <a:lstStyle/>
          <a:p>
            <a:r>
              <a:rPr kumimoji="1" lang="ja-JP" altLang="en-US" sz="1429" dirty="0">
                <a:solidFill>
                  <a:schemeClr val="bg1"/>
                </a:solidFill>
                <a:latin typeface="BIZ UDP明朝 Medium" panose="02020500000000000000" pitchFamily="18" charset="-128"/>
                <a:ea typeface="BIZ UDP明朝 Medium" panose="02020500000000000000" pitchFamily="18" charset="-128"/>
              </a:rPr>
              <a:t>組み合わせ自由・貴方だけのカスタマイズコース</a:t>
            </a:r>
          </a:p>
        </p:txBody>
      </p:sp>
      <p:sp>
        <p:nvSpPr>
          <p:cNvPr id="15" name="テキスト ボックス 14">
            <a:extLst>
              <a:ext uri="{FF2B5EF4-FFF2-40B4-BE49-F238E27FC236}">
                <a16:creationId xmlns:a16="http://schemas.microsoft.com/office/drawing/2014/main" id="{64D2BC41-8770-1431-9C6D-6F131F4582C7}"/>
              </a:ext>
            </a:extLst>
          </p:cNvPr>
          <p:cNvSpPr txBox="1"/>
          <p:nvPr/>
        </p:nvSpPr>
        <p:spPr>
          <a:xfrm>
            <a:off x="2952304" y="783302"/>
            <a:ext cx="1986403" cy="400110"/>
          </a:xfrm>
          <a:prstGeom prst="rect">
            <a:avLst/>
          </a:prstGeom>
          <a:noFill/>
        </p:spPr>
        <p:txBody>
          <a:bodyPr wrap="square" rtlCol="0">
            <a:spAutoFit/>
          </a:bodyPr>
          <a:lstStyle/>
          <a:p>
            <a:r>
              <a:rPr kumimoji="1" lang="ja-JP" altLang="en-US" sz="2000" dirty="0">
                <a:effectLst>
                  <a:glow rad="114300">
                    <a:schemeClr val="bg1"/>
                  </a:glow>
                </a:effectLst>
                <a:latin typeface="HGS明朝E" panose="02020900000000000000" pitchFamily="18" charset="-128"/>
                <a:ea typeface="HGS明朝E" panose="02020900000000000000" pitchFamily="18" charset="-128"/>
              </a:rPr>
              <a:t>頭蓋骨矯正</a:t>
            </a:r>
          </a:p>
        </p:txBody>
      </p:sp>
      <p:sp>
        <p:nvSpPr>
          <p:cNvPr id="16" name="テキスト ボックス 15">
            <a:extLst>
              <a:ext uri="{FF2B5EF4-FFF2-40B4-BE49-F238E27FC236}">
                <a16:creationId xmlns:a16="http://schemas.microsoft.com/office/drawing/2014/main" id="{50BF7848-16A2-B56F-FA06-4D02416D84DE}"/>
              </a:ext>
            </a:extLst>
          </p:cNvPr>
          <p:cNvSpPr txBox="1"/>
          <p:nvPr/>
        </p:nvSpPr>
        <p:spPr>
          <a:xfrm>
            <a:off x="2745270" y="1377350"/>
            <a:ext cx="826322" cy="246221"/>
          </a:xfrm>
          <a:prstGeom prst="rect">
            <a:avLst/>
          </a:prstGeom>
          <a:noFill/>
        </p:spPr>
        <p:txBody>
          <a:bodyPr wrap="square" rtlCol="0">
            <a:spAutoFit/>
          </a:bodyPr>
          <a:lstStyle/>
          <a:p>
            <a:r>
              <a:rPr kumimoji="1" lang="en-US" altLang="ja-JP" sz="1000" dirty="0">
                <a:latin typeface="HGS明朝E" panose="02020900000000000000" pitchFamily="18" charset="-128"/>
                <a:ea typeface="HGS明朝E" panose="02020900000000000000" pitchFamily="18" charset="-128"/>
              </a:rPr>
              <a:t>12</a:t>
            </a:r>
            <a:r>
              <a:rPr kumimoji="1" lang="ja-JP" altLang="en-US" sz="1000" dirty="0">
                <a:latin typeface="HGS明朝E" panose="02020900000000000000" pitchFamily="18" charset="-128"/>
                <a:ea typeface="HGS明朝E" panose="02020900000000000000" pitchFamily="18" charset="-128"/>
              </a:rPr>
              <a:t>回コース</a:t>
            </a:r>
          </a:p>
        </p:txBody>
      </p:sp>
      <p:sp>
        <p:nvSpPr>
          <p:cNvPr id="17" name="テキスト ボックス 16">
            <a:extLst>
              <a:ext uri="{FF2B5EF4-FFF2-40B4-BE49-F238E27FC236}">
                <a16:creationId xmlns:a16="http://schemas.microsoft.com/office/drawing/2014/main" id="{40C46D8D-147E-6461-A6F3-EE849BC70471}"/>
              </a:ext>
            </a:extLst>
          </p:cNvPr>
          <p:cNvSpPr txBox="1"/>
          <p:nvPr/>
        </p:nvSpPr>
        <p:spPr>
          <a:xfrm>
            <a:off x="3397200" y="1384463"/>
            <a:ext cx="1541780" cy="246221"/>
          </a:xfrm>
          <a:prstGeom prst="rect">
            <a:avLst/>
          </a:prstGeom>
          <a:noFill/>
        </p:spPr>
        <p:txBody>
          <a:bodyPr wrap="square" rtlCol="0">
            <a:spAutoFit/>
          </a:bodyPr>
          <a:lstStyle/>
          <a:p>
            <a:r>
              <a:rPr kumimoji="1" lang="ja-JP" altLang="en-US" sz="1000" dirty="0">
                <a:latin typeface="HGS明朝E" panose="02020900000000000000" pitchFamily="18" charset="-128"/>
                <a:ea typeface="HGS明朝E" panose="02020900000000000000" pitchFamily="18" charset="-128"/>
              </a:rPr>
              <a:t>通常価格￥</a:t>
            </a:r>
            <a:r>
              <a:rPr kumimoji="1" lang="en-US" altLang="ja-JP" sz="1000" dirty="0">
                <a:latin typeface="HGS明朝E" panose="02020900000000000000" pitchFamily="18" charset="-128"/>
                <a:ea typeface="HGS明朝E" panose="02020900000000000000" pitchFamily="18" charset="-128"/>
              </a:rPr>
              <a:t>60,000</a:t>
            </a:r>
            <a:endParaRPr kumimoji="1" lang="ja-JP" altLang="en-US" sz="1000" dirty="0">
              <a:latin typeface="HGS明朝E" panose="02020900000000000000" pitchFamily="18" charset="-128"/>
              <a:ea typeface="HGS明朝E" panose="02020900000000000000" pitchFamily="18" charset="-128"/>
            </a:endParaRPr>
          </a:p>
        </p:txBody>
      </p:sp>
      <p:sp>
        <p:nvSpPr>
          <p:cNvPr id="18" name="テキスト ボックス 17">
            <a:extLst>
              <a:ext uri="{FF2B5EF4-FFF2-40B4-BE49-F238E27FC236}">
                <a16:creationId xmlns:a16="http://schemas.microsoft.com/office/drawing/2014/main" id="{5EA2985D-B9B3-94F3-E57F-A219BC41A7B6}"/>
              </a:ext>
            </a:extLst>
          </p:cNvPr>
          <p:cNvSpPr txBox="1"/>
          <p:nvPr/>
        </p:nvSpPr>
        <p:spPr>
          <a:xfrm>
            <a:off x="3042424" y="1535962"/>
            <a:ext cx="2803128" cy="444096"/>
          </a:xfrm>
          <a:prstGeom prst="rect">
            <a:avLst/>
          </a:prstGeom>
          <a:noFill/>
        </p:spPr>
        <p:txBody>
          <a:bodyPr wrap="square" rtlCol="0">
            <a:spAutoFit/>
          </a:bodyPr>
          <a:lstStyle/>
          <a:p>
            <a:r>
              <a:rPr kumimoji="1" lang="ja-JP" altLang="en-US" sz="2000" dirty="0">
                <a:solidFill>
                  <a:srgbClr val="FF0000"/>
                </a:solidFill>
                <a:latin typeface="HGS明朝E" panose="02020900000000000000" pitchFamily="18" charset="-128"/>
                <a:ea typeface="HGS明朝E" panose="02020900000000000000" pitchFamily="18" charset="-128"/>
                <a:cs typeface="源真ゴシック Heavy" panose="020B0702020203020207" pitchFamily="50" charset="-128"/>
              </a:rPr>
              <a:t>￥</a:t>
            </a:r>
            <a:r>
              <a:rPr kumimoji="1" lang="en-US" altLang="ja-JP" sz="2286" dirty="0">
                <a:solidFill>
                  <a:srgbClr val="FF0000"/>
                </a:solidFill>
                <a:latin typeface="HGS明朝E" panose="02020900000000000000" pitchFamily="18" charset="-128"/>
                <a:ea typeface="HGS明朝E" panose="02020900000000000000" pitchFamily="18" charset="-128"/>
                <a:cs typeface="源真ゴシック Heavy" panose="020B0702020203020207" pitchFamily="50" charset="-128"/>
              </a:rPr>
              <a:t>40,000</a:t>
            </a:r>
            <a:endParaRPr kumimoji="1" lang="ja-JP" altLang="en-US" sz="3041" dirty="0">
              <a:solidFill>
                <a:srgbClr val="FF0000"/>
              </a:solidFill>
              <a:latin typeface="HGS明朝E" panose="02020900000000000000" pitchFamily="18" charset="-128"/>
              <a:ea typeface="HGS明朝E" panose="02020900000000000000" pitchFamily="18" charset="-128"/>
              <a:cs typeface="源真ゴシック Heavy" panose="020B0702020203020207" pitchFamily="50" charset="-128"/>
            </a:endParaRPr>
          </a:p>
        </p:txBody>
      </p:sp>
      <p:sp>
        <p:nvSpPr>
          <p:cNvPr id="19" name="テキスト ボックス 18">
            <a:extLst>
              <a:ext uri="{FF2B5EF4-FFF2-40B4-BE49-F238E27FC236}">
                <a16:creationId xmlns:a16="http://schemas.microsoft.com/office/drawing/2014/main" id="{F0872ACE-DADC-2E76-FCC1-4D98D6AB6FA0}"/>
              </a:ext>
            </a:extLst>
          </p:cNvPr>
          <p:cNvSpPr txBox="1"/>
          <p:nvPr/>
        </p:nvSpPr>
        <p:spPr>
          <a:xfrm>
            <a:off x="2248289" y="1186968"/>
            <a:ext cx="2743514" cy="224229"/>
          </a:xfrm>
          <a:prstGeom prst="rect">
            <a:avLst/>
          </a:prstGeom>
          <a:noFill/>
        </p:spPr>
        <p:txBody>
          <a:bodyPr wrap="square" rtlCol="0">
            <a:spAutoFit/>
          </a:bodyPr>
          <a:lstStyle/>
          <a:p>
            <a:pPr algn="ctr"/>
            <a:r>
              <a:rPr kumimoji="1" lang="ja-JP" altLang="en-US" sz="857" dirty="0">
                <a:latin typeface="UD デジタル 教科書体 NK-R" panose="02020400000000000000" pitchFamily="18" charset="-128"/>
                <a:ea typeface="UD デジタル 教科書体 NK-R" panose="02020400000000000000" pitchFamily="18" charset="-128"/>
              </a:rPr>
              <a:t>歪みを整えてスッキリ小顔に</a:t>
            </a:r>
            <a:r>
              <a:rPr kumimoji="1" lang="en-US" altLang="ja-JP" sz="857" dirty="0">
                <a:latin typeface="UD デジタル 教科書体 NK-R" panose="02020400000000000000" pitchFamily="18" charset="-128"/>
                <a:ea typeface="UD デジタル 教科書体 NK-R" panose="02020400000000000000" pitchFamily="18" charset="-128"/>
              </a:rPr>
              <a:t>!!!</a:t>
            </a:r>
          </a:p>
        </p:txBody>
      </p:sp>
      <p:sp>
        <p:nvSpPr>
          <p:cNvPr id="20" name="テキスト ボックス 19">
            <a:extLst>
              <a:ext uri="{FF2B5EF4-FFF2-40B4-BE49-F238E27FC236}">
                <a16:creationId xmlns:a16="http://schemas.microsoft.com/office/drawing/2014/main" id="{DEF06C2B-34A3-2482-ADCA-AC25F4CB21C9}"/>
              </a:ext>
            </a:extLst>
          </p:cNvPr>
          <p:cNvSpPr txBox="1"/>
          <p:nvPr/>
        </p:nvSpPr>
        <p:spPr>
          <a:xfrm>
            <a:off x="4844084" y="812699"/>
            <a:ext cx="3143635" cy="400110"/>
          </a:xfrm>
          <a:prstGeom prst="rect">
            <a:avLst/>
          </a:prstGeom>
          <a:noFill/>
        </p:spPr>
        <p:txBody>
          <a:bodyPr wrap="square" rtlCol="0">
            <a:spAutoFit/>
          </a:bodyPr>
          <a:lstStyle/>
          <a:p>
            <a:pPr algn="ctr"/>
            <a:r>
              <a:rPr kumimoji="1" lang="ja-JP" altLang="en-US" sz="2000" dirty="0">
                <a:effectLst>
                  <a:glow rad="76200">
                    <a:schemeClr val="bg1"/>
                  </a:glow>
                </a:effectLst>
                <a:latin typeface="HGS明朝E" panose="02020900000000000000" pitchFamily="18" charset="-128"/>
                <a:ea typeface="HGS明朝E" panose="02020900000000000000" pitchFamily="18" charset="-128"/>
              </a:rPr>
              <a:t>頭蓋骨矯正</a:t>
            </a:r>
            <a:r>
              <a:rPr kumimoji="1" lang="en-US" altLang="ja-JP" sz="2000" dirty="0">
                <a:effectLst>
                  <a:glow rad="76200">
                    <a:schemeClr val="bg1"/>
                  </a:glow>
                </a:effectLst>
                <a:latin typeface="HGS明朝E" panose="02020900000000000000" pitchFamily="18" charset="-128"/>
                <a:ea typeface="HGS明朝E" panose="02020900000000000000" pitchFamily="18" charset="-128"/>
              </a:rPr>
              <a:t>plus</a:t>
            </a:r>
          </a:p>
        </p:txBody>
      </p:sp>
      <p:sp>
        <p:nvSpPr>
          <p:cNvPr id="21" name="テキスト ボックス 20">
            <a:extLst>
              <a:ext uri="{FF2B5EF4-FFF2-40B4-BE49-F238E27FC236}">
                <a16:creationId xmlns:a16="http://schemas.microsoft.com/office/drawing/2014/main" id="{2B1A27C9-4D7B-0BB4-7779-229327976457}"/>
              </a:ext>
            </a:extLst>
          </p:cNvPr>
          <p:cNvSpPr txBox="1"/>
          <p:nvPr/>
        </p:nvSpPr>
        <p:spPr>
          <a:xfrm>
            <a:off x="5537384" y="1375513"/>
            <a:ext cx="1673587" cy="246221"/>
          </a:xfrm>
          <a:prstGeom prst="rect">
            <a:avLst/>
          </a:prstGeom>
          <a:noFill/>
        </p:spPr>
        <p:txBody>
          <a:bodyPr wrap="square" rtlCol="0">
            <a:spAutoFit/>
          </a:bodyPr>
          <a:lstStyle/>
          <a:p>
            <a:r>
              <a:rPr kumimoji="1" lang="en-US" altLang="ja-JP" sz="1000" dirty="0">
                <a:latin typeface="HGS明朝E" panose="02020900000000000000" pitchFamily="18" charset="-128"/>
                <a:ea typeface="HGS明朝E" panose="02020900000000000000" pitchFamily="18" charset="-128"/>
              </a:rPr>
              <a:t>12</a:t>
            </a:r>
            <a:r>
              <a:rPr kumimoji="1" lang="ja-JP" altLang="en-US" sz="1000" dirty="0">
                <a:latin typeface="HGS明朝E" panose="02020900000000000000" pitchFamily="18" charset="-128"/>
                <a:ea typeface="HGS明朝E" panose="02020900000000000000" pitchFamily="18" charset="-128"/>
              </a:rPr>
              <a:t>回コース</a:t>
            </a:r>
          </a:p>
        </p:txBody>
      </p:sp>
      <p:sp>
        <p:nvSpPr>
          <p:cNvPr id="22" name="テキスト ボックス 21">
            <a:extLst>
              <a:ext uri="{FF2B5EF4-FFF2-40B4-BE49-F238E27FC236}">
                <a16:creationId xmlns:a16="http://schemas.microsoft.com/office/drawing/2014/main" id="{E6CC63FD-09C4-18EF-9502-9B589F767BB4}"/>
              </a:ext>
            </a:extLst>
          </p:cNvPr>
          <p:cNvSpPr txBox="1"/>
          <p:nvPr/>
        </p:nvSpPr>
        <p:spPr>
          <a:xfrm>
            <a:off x="6197347" y="1377170"/>
            <a:ext cx="1541780" cy="246221"/>
          </a:xfrm>
          <a:prstGeom prst="rect">
            <a:avLst/>
          </a:prstGeom>
          <a:noFill/>
        </p:spPr>
        <p:txBody>
          <a:bodyPr wrap="square" rtlCol="0">
            <a:spAutoFit/>
          </a:bodyPr>
          <a:lstStyle/>
          <a:p>
            <a:r>
              <a:rPr kumimoji="1" lang="ja-JP" altLang="en-US" sz="1000" dirty="0">
                <a:latin typeface="HGS明朝E" panose="02020900000000000000" pitchFamily="18" charset="-128"/>
                <a:ea typeface="HGS明朝E" panose="02020900000000000000" pitchFamily="18" charset="-128"/>
              </a:rPr>
              <a:t>通常価格￥</a:t>
            </a:r>
            <a:r>
              <a:rPr kumimoji="1" lang="en-US" altLang="ja-JP" sz="1000" dirty="0">
                <a:latin typeface="HGS明朝E" panose="02020900000000000000" pitchFamily="18" charset="-128"/>
                <a:ea typeface="HGS明朝E" panose="02020900000000000000" pitchFamily="18" charset="-128"/>
              </a:rPr>
              <a:t>84,000</a:t>
            </a:r>
            <a:endParaRPr kumimoji="1" lang="ja-JP" altLang="en-US" sz="1000" dirty="0">
              <a:latin typeface="HGS明朝E" panose="02020900000000000000" pitchFamily="18" charset="-128"/>
              <a:ea typeface="HGS明朝E" panose="02020900000000000000" pitchFamily="18" charset="-128"/>
            </a:endParaRPr>
          </a:p>
        </p:txBody>
      </p:sp>
      <p:sp>
        <p:nvSpPr>
          <p:cNvPr id="26" name="テキスト ボックス 25">
            <a:extLst>
              <a:ext uri="{FF2B5EF4-FFF2-40B4-BE49-F238E27FC236}">
                <a16:creationId xmlns:a16="http://schemas.microsoft.com/office/drawing/2014/main" id="{F364C4BF-6DEB-6CD1-E099-C1619B2FE0B7}"/>
              </a:ext>
            </a:extLst>
          </p:cNvPr>
          <p:cNvSpPr txBox="1"/>
          <p:nvPr/>
        </p:nvSpPr>
        <p:spPr>
          <a:xfrm>
            <a:off x="5785625" y="1528458"/>
            <a:ext cx="2712174" cy="444096"/>
          </a:xfrm>
          <a:prstGeom prst="rect">
            <a:avLst/>
          </a:prstGeom>
          <a:noFill/>
        </p:spPr>
        <p:txBody>
          <a:bodyPr wrap="square" rtlCol="0">
            <a:spAutoFit/>
          </a:bodyPr>
          <a:lstStyle/>
          <a:p>
            <a:r>
              <a:rPr kumimoji="1" lang="ja-JP" altLang="en-US" sz="2000" dirty="0">
                <a:solidFill>
                  <a:srgbClr val="FF0000"/>
                </a:solidFill>
                <a:latin typeface="HGS明朝E" panose="02020900000000000000" pitchFamily="18" charset="-128"/>
                <a:ea typeface="HGS明朝E" panose="02020900000000000000" pitchFamily="18" charset="-128"/>
                <a:cs typeface="源真ゴシック Heavy" panose="020B0702020203020207" pitchFamily="50" charset="-128"/>
              </a:rPr>
              <a:t>￥</a:t>
            </a:r>
            <a:r>
              <a:rPr kumimoji="1" lang="en-US" altLang="ja-JP" sz="2286" dirty="0">
                <a:solidFill>
                  <a:srgbClr val="FF0000"/>
                </a:solidFill>
                <a:latin typeface="HGS明朝E" panose="02020900000000000000" pitchFamily="18" charset="-128"/>
                <a:ea typeface="HGS明朝E" panose="02020900000000000000" pitchFamily="18" charset="-128"/>
                <a:cs typeface="源真ゴシック Heavy" panose="020B0702020203020207" pitchFamily="50" charset="-128"/>
              </a:rPr>
              <a:t>63,000</a:t>
            </a:r>
            <a:endParaRPr kumimoji="1" lang="ja-JP" altLang="en-US" sz="3041" dirty="0">
              <a:solidFill>
                <a:srgbClr val="FF0000"/>
              </a:solidFill>
              <a:latin typeface="HGS明朝E" panose="02020900000000000000" pitchFamily="18" charset="-128"/>
              <a:ea typeface="HGS明朝E" panose="02020900000000000000" pitchFamily="18" charset="-128"/>
              <a:cs typeface="源真ゴシック Heavy" panose="020B0702020203020207" pitchFamily="50" charset="-128"/>
            </a:endParaRPr>
          </a:p>
        </p:txBody>
      </p:sp>
      <p:sp>
        <p:nvSpPr>
          <p:cNvPr id="29" name="テキスト ボックス 28">
            <a:extLst>
              <a:ext uri="{FF2B5EF4-FFF2-40B4-BE49-F238E27FC236}">
                <a16:creationId xmlns:a16="http://schemas.microsoft.com/office/drawing/2014/main" id="{ECD307E9-52AD-1F76-F522-D0615F7B2F66}"/>
              </a:ext>
            </a:extLst>
          </p:cNvPr>
          <p:cNvSpPr txBox="1"/>
          <p:nvPr/>
        </p:nvSpPr>
        <p:spPr>
          <a:xfrm>
            <a:off x="5385279" y="1194236"/>
            <a:ext cx="2596941" cy="246221"/>
          </a:xfrm>
          <a:prstGeom prst="rect">
            <a:avLst/>
          </a:prstGeom>
          <a:noFill/>
        </p:spPr>
        <p:txBody>
          <a:bodyPr wrap="square" rtlCol="0">
            <a:spAutoFit/>
          </a:bodyPr>
          <a:lstStyle/>
          <a:p>
            <a:r>
              <a:rPr kumimoji="1" lang="ja-JP" altLang="en-US" sz="1000" dirty="0">
                <a:latin typeface="UD デジタル 教科書体 NK-R" panose="02020400000000000000" pitchFamily="18" charset="-128"/>
                <a:ea typeface="UD デジタル 教科書体 NK-R" panose="02020400000000000000" pitchFamily="18" charset="-128"/>
              </a:rPr>
              <a:t>お悩みに合わしたメニューを追加</a:t>
            </a:r>
            <a:r>
              <a:rPr kumimoji="1" lang="en-US" altLang="ja-JP" sz="1000" dirty="0">
                <a:latin typeface="UD デジタル 教科書体 NK-R" panose="02020400000000000000" pitchFamily="18" charset="-128"/>
                <a:ea typeface="UD デジタル 教科書体 NK-R" panose="02020400000000000000" pitchFamily="18" charset="-128"/>
              </a:rPr>
              <a:t>!!!</a:t>
            </a:r>
          </a:p>
        </p:txBody>
      </p:sp>
      <p:sp>
        <p:nvSpPr>
          <p:cNvPr id="40" name="テキスト ボックス 39">
            <a:extLst>
              <a:ext uri="{FF2B5EF4-FFF2-40B4-BE49-F238E27FC236}">
                <a16:creationId xmlns:a16="http://schemas.microsoft.com/office/drawing/2014/main" id="{847228E5-FDBC-F043-388A-4BB2BA8935E9}"/>
              </a:ext>
            </a:extLst>
          </p:cNvPr>
          <p:cNvSpPr txBox="1"/>
          <p:nvPr/>
        </p:nvSpPr>
        <p:spPr>
          <a:xfrm>
            <a:off x="2384075" y="2474771"/>
            <a:ext cx="1405434" cy="400110"/>
          </a:xfrm>
          <a:prstGeom prst="rect">
            <a:avLst/>
          </a:prstGeom>
          <a:noFill/>
        </p:spPr>
        <p:txBody>
          <a:bodyPr wrap="square" rtlCol="0">
            <a:spAutoFit/>
          </a:bodyPr>
          <a:lstStyle/>
          <a:p>
            <a:r>
              <a:rPr kumimoji="1" lang="ja-JP" altLang="en-US" sz="2000" dirty="0">
                <a:effectLst>
                  <a:glow rad="114300">
                    <a:schemeClr val="bg1"/>
                  </a:glow>
                </a:effectLst>
                <a:latin typeface="HGS明朝E" panose="02020900000000000000" pitchFamily="18" charset="-128"/>
                <a:ea typeface="HGS明朝E" panose="02020900000000000000" pitchFamily="18" charset="-128"/>
              </a:rPr>
              <a:t>小顔術</a:t>
            </a:r>
          </a:p>
        </p:txBody>
      </p:sp>
      <p:sp>
        <p:nvSpPr>
          <p:cNvPr id="41" name="テキスト ボックス 40">
            <a:extLst>
              <a:ext uri="{FF2B5EF4-FFF2-40B4-BE49-F238E27FC236}">
                <a16:creationId xmlns:a16="http://schemas.microsoft.com/office/drawing/2014/main" id="{01CD1E70-2654-17C4-1C11-572AC7D45777}"/>
              </a:ext>
            </a:extLst>
          </p:cNvPr>
          <p:cNvSpPr txBox="1"/>
          <p:nvPr/>
        </p:nvSpPr>
        <p:spPr>
          <a:xfrm>
            <a:off x="4484047" y="2565467"/>
            <a:ext cx="1054605" cy="234416"/>
          </a:xfrm>
          <a:prstGeom prst="rect">
            <a:avLst/>
          </a:prstGeom>
          <a:noFill/>
        </p:spPr>
        <p:txBody>
          <a:bodyPr wrap="square" rtlCol="0">
            <a:prstTxWarp prst="textPlain">
              <a:avLst/>
            </a:prstTxWarp>
            <a:spAutoFit/>
          </a:bodyPr>
          <a:lstStyle/>
          <a:p>
            <a:r>
              <a:rPr kumimoji="1" lang="ja-JP" altLang="en-US" sz="1143" dirty="0">
                <a:effectLst>
                  <a:glow rad="114300">
                    <a:schemeClr val="bg1"/>
                  </a:glow>
                </a:effectLst>
                <a:latin typeface="HGS明朝E" panose="02020900000000000000" pitchFamily="18" charset="-128"/>
                <a:ea typeface="HGS明朝E" panose="02020900000000000000" pitchFamily="18" charset="-128"/>
              </a:rPr>
              <a:t>目元美肌ケア</a:t>
            </a:r>
          </a:p>
        </p:txBody>
      </p:sp>
      <p:sp>
        <p:nvSpPr>
          <p:cNvPr id="42" name="テキスト ボックス 41">
            <a:extLst>
              <a:ext uri="{FF2B5EF4-FFF2-40B4-BE49-F238E27FC236}">
                <a16:creationId xmlns:a16="http://schemas.microsoft.com/office/drawing/2014/main" id="{576995A1-D37E-1335-4A1A-213C7E07386C}"/>
              </a:ext>
            </a:extLst>
          </p:cNvPr>
          <p:cNvSpPr txBox="1"/>
          <p:nvPr/>
        </p:nvSpPr>
        <p:spPr>
          <a:xfrm>
            <a:off x="6467030" y="2508664"/>
            <a:ext cx="1184594" cy="316894"/>
          </a:xfrm>
          <a:prstGeom prst="rect">
            <a:avLst/>
          </a:prstGeom>
          <a:noFill/>
        </p:spPr>
        <p:txBody>
          <a:bodyPr wrap="square" rtlCol="0">
            <a:prstTxWarp prst="textPlain">
              <a:avLst/>
            </a:prstTxWarp>
            <a:spAutoFit/>
          </a:bodyPr>
          <a:lstStyle/>
          <a:p>
            <a:r>
              <a:rPr kumimoji="1" lang="ja-JP" altLang="en-US" sz="786" dirty="0">
                <a:effectLst>
                  <a:glow rad="114300">
                    <a:schemeClr val="bg1"/>
                  </a:glow>
                </a:effectLst>
                <a:latin typeface="HGS明朝E" panose="02020900000000000000" pitchFamily="18" charset="-128"/>
                <a:ea typeface="HGS明朝E" panose="02020900000000000000" pitchFamily="18" charset="-128"/>
              </a:rPr>
              <a:t>ハーブデトックス</a:t>
            </a:r>
          </a:p>
        </p:txBody>
      </p:sp>
      <p:sp>
        <p:nvSpPr>
          <p:cNvPr id="43" name="テキスト ボックス 42">
            <a:extLst>
              <a:ext uri="{FF2B5EF4-FFF2-40B4-BE49-F238E27FC236}">
                <a16:creationId xmlns:a16="http://schemas.microsoft.com/office/drawing/2014/main" id="{97617C3A-7475-88BC-A50C-D71A48538ECF}"/>
              </a:ext>
            </a:extLst>
          </p:cNvPr>
          <p:cNvSpPr txBox="1"/>
          <p:nvPr/>
        </p:nvSpPr>
        <p:spPr>
          <a:xfrm>
            <a:off x="1631662" y="2873108"/>
            <a:ext cx="2376461" cy="455125"/>
          </a:xfrm>
          <a:prstGeom prst="rect">
            <a:avLst/>
          </a:prstGeom>
          <a:noFill/>
        </p:spPr>
        <p:txBody>
          <a:bodyPr wrap="square" rtlCol="0">
            <a:spAutoFit/>
          </a:bodyPr>
          <a:lstStyle/>
          <a:p>
            <a:pPr algn="ctr"/>
            <a:r>
              <a:rPr kumimoji="1" lang="ja-JP" altLang="en-US" sz="786" dirty="0">
                <a:latin typeface="UD デジタル 教科書体 NK-R" panose="02020400000000000000" pitchFamily="18" charset="-128"/>
                <a:ea typeface="UD デジタル 教科書体 NK-R" panose="02020400000000000000" pitchFamily="18" charset="-128"/>
              </a:rPr>
              <a:t>クレンジング・洗顔</a:t>
            </a:r>
            <a:endParaRPr kumimoji="1" lang="en-US" altLang="ja-JP" sz="786" dirty="0">
              <a:latin typeface="UD デジタル 教科書体 NK-R" panose="02020400000000000000" pitchFamily="18" charset="-128"/>
              <a:ea typeface="UD デジタル 教科書体 NK-R" panose="02020400000000000000" pitchFamily="18" charset="-128"/>
            </a:endParaRPr>
          </a:p>
          <a:p>
            <a:pPr algn="ctr"/>
            <a:r>
              <a:rPr kumimoji="1" lang="ja-JP" altLang="en-US" sz="786" dirty="0">
                <a:latin typeface="UD デジタル 教科書体 NK-R" panose="02020400000000000000" pitchFamily="18" charset="-128"/>
                <a:ea typeface="UD デジタル 教科書体 NK-R" panose="02020400000000000000" pitchFamily="18" charset="-128"/>
              </a:rPr>
              <a:t>小顔トリートメント・石膏パック</a:t>
            </a:r>
            <a:endParaRPr kumimoji="1" lang="en-US" altLang="ja-JP" sz="786" dirty="0">
              <a:latin typeface="UD デジタル 教科書体 NK-R" panose="02020400000000000000" pitchFamily="18" charset="-128"/>
              <a:ea typeface="UD デジタル 教科書体 NK-R" panose="02020400000000000000" pitchFamily="18" charset="-128"/>
            </a:endParaRPr>
          </a:p>
          <a:p>
            <a:pPr algn="ctr"/>
            <a:r>
              <a:rPr kumimoji="1" lang="ja-JP" altLang="en-US" sz="786" dirty="0">
                <a:latin typeface="UD デジタル 教科書体 NK-R" panose="02020400000000000000" pitchFamily="18" charset="-128"/>
                <a:ea typeface="UD デジタル 教科書体 NK-R" panose="02020400000000000000" pitchFamily="18" charset="-128"/>
              </a:rPr>
              <a:t>お仕上げ</a:t>
            </a:r>
            <a:endParaRPr kumimoji="1" lang="en-US" altLang="ja-JP" sz="786" dirty="0">
              <a:latin typeface="UD デジタル 教科書体 NK-R" panose="02020400000000000000" pitchFamily="18" charset="-128"/>
              <a:ea typeface="UD デジタル 教科書体 NK-R" panose="02020400000000000000" pitchFamily="18" charset="-128"/>
            </a:endParaRPr>
          </a:p>
        </p:txBody>
      </p:sp>
      <p:sp>
        <p:nvSpPr>
          <p:cNvPr id="44" name="テキスト ボックス 43">
            <a:extLst>
              <a:ext uri="{FF2B5EF4-FFF2-40B4-BE49-F238E27FC236}">
                <a16:creationId xmlns:a16="http://schemas.microsoft.com/office/drawing/2014/main" id="{B59B0D36-D8F9-4E61-4258-FE0E82CA7EFD}"/>
              </a:ext>
            </a:extLst>
          </p:cNvPr>
          <p:cNvSpPr txBox="1"/>
          <p:nvPr/>
        </p:nvSpPr>
        <p:spPr>
          <a:xfrm>
            <a:off x="3776650" y="2864071"/>
            <a:ext cx="2376461" cy="455125"/>
          </a:xfrm>
          <a:prstGeom prst="rect">
            <a:avLst/>
          </a:prstGeom>
          <a:noFill/>
        </p:spPr>
        <p:txBody>
          <a:bodyPr wrap="square" rtlCol="0">
            <a:spAutoFit/>
          </a:bodyPr>
          <a:lstStyle/>
          <a:p>
            <a:pPr algn="ctr"/>
            <a:r>
              <a:rPr kumimoji="1" lang="ja-JP" altLang="en-US" sz="786" dirty="0">
                <a:latin typeface="UD デジタル 教科書体 NK-R" panose="02020400000000000000" pitchFamily="18" charset="-128"/>
                <a:ea typeface="UD デジタル 教科書体 NK-R" panose="02020400000000000000" pitchFamily="18" charset="-128"/>
              </a:rPr>
              <a:t>クレンジング・洗顔</a:t>
            </a:r>
            <a:endParaRPr kumimoji="1" lang="en-US" altLang="ja-JP" sz="786" dirty="0">
              <a:latin typeface="UD デジタル 教科書体 NK-R" panose="02020400000000000000" pitchFamily="18" charset="-128"/>
              <a:ea typeface="UD デジタル 教科書体 NK-R" panose="02020400000000000000" pitchFamily="18" charset="-128"/>
            </a:endParaRPr>
          </a:p>
          <a:p>
            <a:pPr algn="ctr"/>
            <a:r>
              <a:rPr kumimoji="1" lang="ja-JP" altLang="en-US" sz="786" dirty="0">
                <a:latin typeface="UD デジタル 教科書体 NK-R" panose="02020400000000000000" pitchFamily="18" charset="-128"/>
                <a:ea typeface="UD デジタル 教科書体 NK-R" panose="02020400000000000000" pitchFamily="18" charset="-128"/>
              </a:rPr>
              <a:t>眼精ケア・</a:t>
            </a:r>
            <a:r>
              <a:rPr kumimoji="1" lang="en-US" altLang="ja-JP" sz="786" dirty="0">
                <a:latin typeface="UD デジタル 教科書体 NK-R" panose="02020400000000000000" pitchFamily="18" charset="-128"/>
                <a:ea typeface="UD デジタル 教科書体 NK-R" panose="02020400000000000000" pitchFamily="18" charset="-128"/>
              </a:rPr>
              <a:t>DX</a:t>
            </a:r>
            <a:r>
              <a:rPr kumimoji="1" lang="ja-JP" altLang="en-US" sz="786" dirty="0">
                <a:latin typeface="UD デジタル 教科書体 NK-R" panose="02020400000000000000" pitchFamily="18" charset="-128"/>
                <a:ea typeface="UD デジタル 教科書体 NK-R" panose="02020400000000000000" pitchFamily="18" charset="-128"/>
              </a:rPr>
              <a:t>美顔・イオン浸透</a:t>
            </a:r>
            <a:endParaRPr kumimoji="1" lang="en-US" altLang="ja-JP" sz="786" dirty="0">
              <a:latin typeface="UD デジタル 教科書体 NK-R" panose="02020400000000000000" pitchFamily="18" charset="-128"/>
              <a:ea typeface="UD デジタル 教科書体 NK-R" panose="02020400000000000000" pitchFamily="18" charset="-128"/>
            </a:endParaRPr>
          </a:p>
          <a:p>
            <a:pPr algn="ctr"/>
            <a:r>
              <a:rPr kumimoji="1" lang="ja-JP" altLang="en-US" sz="786" dirty="0">
                <a:latin typeface="UD デジタル 教科書体 NK-R" panose="02020400000000000000" pitchFamily="18" charset="-128"/>
                <a:ea typeface="UD デジタル 教科書体 NK-R" panose="02020400000000000000" pitchFamily="18" charset="-128"/>
              </a:rPr>
              <a:t>お仕上げ</a:t>
            </a:r>
            <a:endParaRPr kumimoji="1" lang="en-US" altLang="ja-JP" sz="786" dirty="0">
              <a:latin typeface="UD デジタル 教科書体 NK-R" panose="02020400000000000000" pitchFamily="18" charset="-128"/>
              <a:ea typeface="UD デジタル 教科書体 NK-R" panose="02020400000000000000" pitchFamily="18" charset="-128"/>
            </a:endParaRPr>
          </a:p>
        </p:txBody>
      </p:sp>
      <p:sp>
        <p:nvSpPr>
          <p:cNvPr id="45" name="テキスト ボックス 44">
            <a:extLst>
              <a:ext uri="{FF2B5EF4-FFF2-40B4-BE49-F238E27FC236}">
                <a16:creationId xmlns:a16="http://schemas.microsoft.com/office/drawing/2014/main" id="{D1910B21-6BBF-5BF1-1372-6F5831E6C5A6}"/>
              </a:ext>
            </a:extLst>
          </p:cNvPr>
          <p:cNvSpPr txBox="1"/>
          <p:nvPr/>
        </p:nvSpPr>
        <p:spPr>
          <a:xfrm>
            <a:off x="5911191" y="2875652"/>
            <a:ext cx="2376461" cy="455125"/>
          </a:xfrm>
          <a:prstGeom prst="rect">
            <a:avLst/>
          </a:prstGeom>
          <a:noFill/>
        </p:spPr>
        <p:txBody>
          <a:bodyPr wrap="square" rtlCol="0">
            <a:spAutoFit/>
          </a:bodyPr>
          <a:lstStyle/>
          <a:p>
            <a:pPr algn="ctr"/>
            <a:r>
              <a:rPr kumimoji="1" lang="ja-JP" altLang="en-US" sz="786" dirty="0">
                <a:latin typeface="UD デジタル 教科書体 NK-R" panose="02020400000000000000" pitchFamily="18" charset="-128"/>
                <a:ea typeface="UD デジタル 教科書体 NK-R" panose="02020400000000000000" pitchFamily="18" charset="-128"/>
              </a:rPr>
              <a:t>クレンジング・洗顔</a:t>
            </a:r>
            <a:endParaRPr kumimoji="1" lang="en-US" altLang="ja-JP" sz="786" dirty="0">
              <a:latin typeface="UD デジタル 教科書体 NK-R" panose="02020400000000000000" pitchFamily="18" charset="-128"/>
              <a:ea typeface="UD デジタル 教科書体 NK-R" panose="02020400000000000000" pitchFamily="18" charset="-128"/>
            </a:endParaRPr>
          </a:p>
          <a:p>
            <a:pPr algn="ctr"/>
            <a:r>
              <a:rPr kumimoji="1" lang="ja-JP" altLang="en-US" sz="786" dirty="0">
                <a:latin typeface="UD デジタル 教科書体 NK-R" panose="02020400000000000000" pitchFamily="18" charset="-128"/>
                <a:ea typeface="UD デジタル 教科書体 NK-R" panose="02020400000000000000" pitchFamily="18" charset="-128"/>
              </a:rPr>
              <a:t>ハーブトリートメント・イオン浸透</a:t>
            </a:r>
            <a:endParaRPr kumimoji="1" lang="en-US" altLang="ja-JP" sz="786" dirty="0">
              <a:latin typeface="UD デジタル 教科書体 NK-R" panose="02020400000000000000" pitchFamily="18" charset="-128"/>
              <a:ea typeface="UD デジタル 教科書体 NK-R" panose="02020400000000000000" pitchFamily="18" charset="-128"/>
            </a:endParaRPr>
          </a:p>
          <a:p>
            <a:pPr algn="ctr"/>
            <a:r>
              <a:rPr kumimoji="1" lang="ja-JP" altLang="en-US" sz="786" dirty="0">
                <a:latin typeface="UD デジタル 教科書体 NK-R" panose="02020400000000000000" pitchFamily="18" charset="-128"/>
                <a:ea typeface="UD デジタル 教科書体 NK-R" panose="02020400000000000000" pitchFamily="18" charset="-128"/>
              </a:rPr>
              <a:t>お仕上げ</a:t>
            </a:r>
            <a:endParaRPr kumimoji="1" lang="en-US" altLang="ja-JP" sz="786" dirty="0">
              <a:latin typeface="UD デジタル 教科書体 NK-R" panose="02020400000000000000" pitchFamily="18" charset="-128"/>
              <a:ea typeface="UD デジタル 教科書体 NK-R" panose="02020400000000000000" pitchFamily="18" charset="-128"/>
            </a:endParaRPr>
          </a:p>
        </p:txBody>
      </p:sp>
      <p:sp>
        <p:nvSpPr>
          <p:cNvPr id="47" name="テキスト ボックス 46">
            <a:extLst>
              <a:ext uri="{FF2B5EF4-FFF2-40B4-BE49-F238E27FC236}">
                <a16:creationId xmlns:a16="http://schemas.microsoft.com/office/drawing/2014/main" id="{F9A7163E-6F81-019A-9C5F-8FB7CB56006F}"/>
              </a:ext>
            </a:extLst>
          </p:cNvPr>
          <p:cNvSpPr txBox="1"/>
          <p:nvPr/>
        </p:nvSpPr>
        <p:spPr>
          <a:xfrm>
            <a:off x="2439993" y="3298065"/>
            <a:ext cx="1294705" cy="246221"/>
          </a:xfrm>
          <a:prstGeom prst="rect">
            <a:avLst/>
          </a:prstGeom>
          <a:noFill/>
        </p:spPr>
        <p:txBody>
          <a:bodyPr wrap="square" rtlCol="0">
            <a:spAutoFit/>
          </a:bodyPr>
          <a:lstStyle/>
          <a:p>
            <a:r>
              <a:rPr kumimoji="1" lang="en-US" altLang="ja-JP" sz="1000" dirty="0">
                <a:latin typeface="BIZ UDP明朝 Medium" panose="02020500000000000000" pitchFamily="18" charset="-128"/>
                <a:ea typeface="BIZ UDP明朝 Medium" panose="02020500000000000000" pitchFamily="18" charset="-128"/>
              </a:rPr>
              <a:t>12</a:t>
            </a:r>
            <a:r>
              <a:rPr kumimoji="1" lang="ja-JP" altLang="en-US" sz="1000" dirty="0">
                <a:latin typeface="BIZ UDP明朝 Medium" panose="02020500000000000000" pitchFamily="18" charset="-128"/>
                <a:ea typeface="BIZ UDP明朝 Medium" panose="02020500000000000000" pitchFamily="18" charset="-128"/>
              </a:rPr>
              <a:t>回コース</a:t>
            </a:r>
          </a:p>
        </p:txBody>
      </p:sp>
      <p:sp>
        <p:nvSpPr>
          <p:cNvPr id="48" name="テキスト ボックス 47">
            <a:extLst>
              <a:ext uri="{FF2B5EF4-FFF2-40B4-BE49-F238E27FC236}">
                <a16:creationId xmlns:a16="http://schemas.microsoft.com/office/drawing/2014/main" id="{966FB627-9883-45F6-6D61-13092C1B9BD1}"/>
              </a:ext>
            </a:extLst>
          </p:cNvPr>
          <p:cNvSpPr txBox="1"/>
          <p:nvPr/>
        </p:nvSpPr>
        <p:spPr>
          <a:xfrm>
            <a:off x="2155773" y="3458651"/>
            <a:ext cx="2172035" cy="246221"/>
          </a:xfrm>
          <a:prstGeom prst="rect">
            <a:avLst/>
          </a:prstGeom>
          <a:noFill/>
        </p:spPr>
        <p:txBody>
          <a:bodyPr wrap="square" rtlCol="0">
            <a:spAutoFit/>
          </a:bodyPr>
          <a:lstStyle/>
          <a:p>
            <a:r>
              <a:rPr kumimoji="1" lang="ja-JP" altLang="en-US" sz="1000" dirty="0">
                <a:latin typeface="BIZ UDP明朝 Medium" panose="02020500000000000000" pitchFamily="18" charset="-128"/>
                <a:ea typeface="BIZ UDP明朝 Medium" panose="02020500000000000000" pitchFamily="18" charset="-128"/>
              </a:rPr>
              <a:t>通常価格￥</a:t>
            </a:r>
            <a:r>
              <a:rPr kumimoji="1" lang="en-US" altLang="ja-JP" sz="1000" dirty="0">
                <a:latin typeface="BIZ UDP明朝 Medium" panose="02020500000000000000" pitchFamily="18" charset="-128"/>
                <a:ea typeface="BIZ UDP明朝 Medium" panose="02020500000000000000" pitchFamily="18" charset="-128"/>
              </a:rPr>
              <a:t>120,000</a:t>
            </a:r>
            <a:endParaRPr kumimoji="1" lang="ja-JP" altLang="en-US" sz="1000" dirty="0">
              <a:latin typeface="BIZ UDP明朝 Medium" panose="02020500000000000000" pitchFamily="18" charset="-128"/>
              <a:ea typeface="BIZ UDP明朝 Medium" panose="02020500000000000000" pitchFamily="18" charset="-128"/>
            </a:endParaRPr>
          </a:p>
        </p:txBody>
      </p:sp>
      <p:sp>
        <p:nvSpPr>
          <p:cNvPr id="49" name="テキスト ボックス 48">
            <a:extLst>
              <a:ext uri="{FF2B5EF4-FFF2-40B4-BE49-F238E27FC236}">
                <a16:creationId xmlns:a16="http://schemas.microsoft.com/office/drawing/2014/main" id="{A39E2B56-3194-7764-5E2C-36E50B839903}"/>
              </a:ext>
            </a:extLst>
          </p:cNvPr>
          <p:cNvSpPr txBox="1"/>
          <p:nvPr/>
        </p:nvSpPr>
        <p:spPr>
          <a:xfrm>
            <a:off x="4568080" y="3305436"/>
            <a:ext cx="1294705" cy="246221"/>
          </a:xfrm>
          <a:prstGeom prst="rect">
            <a:avLst/>
          </a:prstGeom>
          <a:noFill/>
        </p:spPr>
        <p:txBody>
          <a:bodyPr wrap="square" rtlCol="0">
            <a:spAutoFit/>
          </a:bodyPr>
          <a:lstStyle/>
          <a:p>
            <a:r>
              <a:rPr kumimoji="1" lang="en-US" altLang="ja-JP" sz="1000" dirty="0">
                <a:latin typeface="BIZ UDP明朝 Medium" panose="02020500000000000000" pitchFamily="18" charset="-128"/>
                <a:ea typeface="BIZ UDP明朝 Medium" panose="02020500000000000000" pitchFamily="18" charset="-128"/>
              </a:rPr>
              <a:t>12</a:t>
            </a:r>
            <a:r>
              <a:rPr kumimoji="1" lang="ja-JP" altLang="en-US" sz="1000" dirty="0">
                <a:latin typeface="BIZ UDP明朝 Medium" panose="02020500000000000000" pitchFamily="18" charset="-128"/>
                <a:ea typeface="BIZ UDP明朝 Medium" panose="02020500000000000000" pitchFamily="18" charset="-128"/>
              </a:rPr>
              <a:t>回コース</a:t>
            </a:r>
          </a:p>
        </p:txBody>
      </p:sp>
      <p:sp>
        <p:nvSpPr>
          <p:cNvPr id="50" name="テキスト ボックス 49">
            <a:extLst>
              <a:ext uri="{FF2B5EF4-FFF2-40B4-BE49-F238E27FC236}">
                <a16:creationId xmlns:a16="http://schemas.microsoft.com/office/drawing/2014/main" id="{4D2EFD57-BBB9-77A7-5168-BDA33DDEE55F}"/>
              </a:ext>
            </a:extLst>
          </p:cNvPr>
          <p:cNvSpPr txBox="1"/>
          <p:nvPr/>
        </p:nvSpPr>
        <p:spPr>
          <a:xfrm>
            <a:off x="6729462" y="3302370"/>
            <a:ext cx="1294705" cy="246221"/>
          </a:xfrm>
          <a:prstGeom prst="rect">
            <a:avLst/>
          </a:prstGeom>
          <a:noFill/>
        </p:spPr>
        <p:txBody>
          <a:bodyPr wrap="square" rtlCol="0">
            <a:spAutoFit/>
          </a:bodyPr>
          <a:lstStyle/>
          <a:p>
            <a:r>
              <a:rPr kumimoji="1" lang="en-US" altLang="ja-JP" sz="1000" dirty="0">
                <a:latin typeface="BIZ UDP明朝 Medium" panose="02020500000000000000" pitchFamily="18" charset="-128"/>
                <a:ea typeface="BIZ UDP明朝 Medium" panose="02020500000000000000" pitchFamily="18" charset="-128"/>
              </a:rPr>
              <a:t>12</a:t>
            </a:r>
            <a:r>
              <a:rPr kumimoji="1" lang="ja-JP" altLang="en-US" sz="1000" dirty="0">
                <a:latin typeface="BIZ UDP明朝 Medium" panose="02020500000000000000" pitchFamily="18" charset="-128"/>
                <a:ea typeface="BIZ UDP明朝 Medium" panose="02020500000000000000" pitchFamily="18" charset="-128"/>
              </a:rPr>
              <a:t>回コース</a:t>
            </a:r>
          </a:p>
        </p:txBody>
      </p:sp>
      <p:sp>
        <p:nvSpPr>
          <p:cNvPr id="51" name="テキスト ボックス 50">
            <a:extLst>
              <a:ext uri="{FF2B5EF4-FFF2-40B4-BE49-F238E27FC236}">
                <a16:creationId xmlns:a16="http://schemas.microsoft.com/office/drawing/2014/main" id="{7F96563C-B2E3-FB3E-F125-277CA5686564}"/>
              </a:ext>
            </a:extLst>
          </p:cNvPr>
          <p:cNvSpPr txBox="1"/>
          <p:nvPr/>
        </p:nvSpPr>
        <p:spPr>
          <a:xfrm>
            <a:off x="2256435" y="3550985"/>
            <a:ext cx="1358912" cy="444096"/>
          </a:xfrm>
          <a:prstGeom prst="rect">
            <a:avLst/>
          </a:prstGeom>
          <a:noFill/>
        </p:spPr>
        <p:txBody>
          <a:bodyPr wrap="square" rtlCol="0">
            <a:spAutoFit/>
          </a:bodyPr>
          <a:lstStyle/>
          <a:p>
            <a:r>
              <a:rPr kumimoji="1" lang="ja-JP" altLang="en-US" sz="2000" dirty="0">
                <a:solidFill>
                  <a:srgbClr val="FF0000"/>
                </a:solidFill>
                <a:latin typeface="HGS明朝E" panose="02020900000000000000" pitchFamily="18" charset="-128"/>
                <a:ea typeface="HGS明朝E" panose="02020900000000000000" pitchFamily="18" charset="-128"/>
                <a:cs typeface="源真ゴシック Heavy" panose="020B0702020203020207" pitchFamily="50" charset="-128"/>
              </a:rPr>
              <a:t>￥</a:t>
            </a:r>
            <a:r>
              <a:rPr kumimoji="1" lang="en-US" altLang="ja-JP" sz="2286" dirty="0">
                <a:solidFill>
                  <a:srgbClr val="FF0000"/>
                </a:solidFill>
                <a:latin typeface="HGS明朝E" panose="02020900000000000000" pitchFamily="18" charset="-128"/>
                <a:ea typeface="HGS明朝E" panose="02020900000000000000" pitchFamily="18" charset="-128"/>
                <a:cs typeface="源真ゴシック Heavy" panose="020B0702020203020207" pitchFamily="50" charset="-128"/>
              </a:rPr>
              <a:t>98,000</a:t>
            </a:r>
            <a:endParaRPr kumimoji="1" lang="ja-JP" altLang="en-US" sz="3041" dirty="0">
              <a:solidFill>
                <a:srgbClr val="FF0000"/>
              </a:solidFill>
              <a:latin typeface="HGS明朝E" panose="02020900000000000000" pitchFamily="18" charset="-128"/>
              <a:ea typeface="HGS明朝E" panose="02020900000000000000" pitchFamily="18" charset="-128"/>
              <a:cs typeface="源真ゴシック Heavy" panose="020B0702020203020207" pitchFamily="50" charset="-128"/>
            </a:endParaRPr>
          </a:p>
        </p:txBody>
      </p:sp>
      <p:sp>
        <p:nvSpPr>
          <p:cNvPr id="52" name="テキスト ボックス 51">
            <a:extLst>
              <a:ext uri="{FF2B5EF4-FFF2-40B4-BE49-F238E27FC236}">
                <a16:creationId xmlns:a16="http://schemas.microsoft.com/office/drawing/2014/main" id="{D1156C70-9E98-8BD9-12E3-87393569B65C}"/>
              </a:ext>
            </a:extLst>
          </p:cNvPr>
          <p:cNvSpPr txBox="1"/>
          <p:nvPr/>
        </p:nvSpPr>
        <p:spPr>
          <a:xfrm>
            <a:off x="4337270" y="3567499"/>
            <a:ext cx="1549245" cy="444096"/>
          </a:xfrm>
          <a:prstGeom prst="rect">
            <a:avLst/>
          </a:prstGeom>
          <a:noFill/>
        </p:spPr>
        <p:txBody>
          <a:bodyPr wrap="square" rtlCol="0">
            <a:spAutoFit/>
          </a:bodyPr>
          <a:lstStyle/>
          <a:p>
            <a:r>
              <a:rPr kumimoji="1" lang="ja-JP" altLang="en-US" sz="2000" dirty="0">
                <a:solidFill>
                  <a:srgbClr val="FF0000"/>
                </a:solidFill>
                <a:latin typeface="HGS明朝E" panose="02020900000000000000" pitchFamily="18" charset="-128"/>
                <a:ea typeface="HGS明朝E" panose="02020900000000000000" pitchFamily="18" charset="-128"/>
                <a:cs typeface="源真ゴシック Heavy" panose="020B0702020203020207" pitchFamily="50" charset="-128"/>
              </a:rPr>
              <a:t>￥</a:t>
            </a:r>
            <a:r>
              <a:rPr kumimoji="1" lang="en-US" altLang="ja-JP" sz="2286" dirty="0">
                <a:solidFill>
                  <a:srgbClr val="FF0000"/>
                </a:solidFill>
                <a:latin typeface="HGS明朝E" panose="02020900000000000000" pitchFamily="18" charset="-128"/>
                <a:ea typeface="HGS明朝E" panose="02020900000000000000" pitchFamily="18" charset="-128"/>
                <a:cs typeface="源真ゴシック Heavy" panose="020B0702020203020207" pitchFamily="50" charset="-128"/>
              </a:rPr>
              <a:t>98,000</a:t>
            </a:r>
            <a:endParaRPr kumimoji="1" lang="ja-JP" altLang="en-US" sz="3041" dirty="0">
              <a:solidFill>
                <a:srgbClr val="FF0000"/>
              </a:solidFill>
              <a:latin typeface="HGS明朝E" panose="02020900000000000000" pitchFamily="18" charset="-128"/>
              <a:ea typeface="HGS明朝E" panose="02020900000000000000" pitchFamily="18" charset="-128"/>
              <a:cs typeface="源真ゴシック Heavy" panose="020B0702020203020207" pitchFamily="50" charset="-128"/>
            </a:endParaRPr>
          </a:p>
        </p:txBody>
      </p:sp>
      <p:sp>
        <p:nvSpPr>
          <p:cNvPr id="53" name="テキスト ボックス 52">
            <a:extLst>
              <a:ext uri="{FF2B5EF4-FFF2-40B4-BE49-F238E27FC236}">
                <a16:creationId xmlns:a16="http://schemas.microsoft.com/office/drawing/2014/main" id="{FF9CD131-490E-E6F2-D1D4-6BFBB37E578F}"/>
              </a:ext>
            </a:extLst>
          </p:cNvPr>
          <p:cNvSpPr txBox="1"/>
          <p:nvPr/>
        </p:nvSpPr>
        <p:spPr>
          <a:xfrm>
            <a:off x="6502574" y="3550223"/>
            <a:ext cx="1849110" cy="444096"/>
          </a:xfrm>
          <a:prstGeom prst="rect">
            <a:avLst/>
          </a:prstGeom>
          <a:noFill/>
        </p:spPr>
        <p:txBody>
          <a:bodyPr wrap="square" rtlCol="0">
            <a:spAutoFit/>
          </a:bodyPr>
          <a:lstStyle/>
          <a:p>
            <a:r>
              <a:rPr kumimoji="1" lang="ja-JP" altLang="en-US" sz="2000" dirty="0">
                <a:solidFill>
                  <a:srgbClr val="FF0000"/>
                </a:solidFill>
                <a:latin typeface="HGS明朝E" panose="02020900000000000000" pitchFamily="18" charset="-128"/>
                <a:ea typeface="HGS明朝E" panose="02020900000000000000" pitchFamily="18" charset="-128"/>
                <a:cs typeface="源真ゴシック Heavy" panose="020B0702020203020207" pitchFamily="50" charset="-128"/>
              </a:rPr>
              <a:t>￥</a:t>
            </a:r>
            <a:r>
              <a:rPr kumimoji="1" lang="en-US" altLang="ja-JP" sz="2286" dirty="0">
                <a:solidFill>
                  <a:srgbClr val="FF0000"/>
                </a:solidFill>
                <a:latin typeface="HGS明朝E" panose="02020900000000000000" pitchFamily="18" charset="-128"/>
                <a:ea typeface="HGS明朝E" panose="02020900000000000000" pitchFamily="18" charset="-128"/>
                <a:cs typeface="源真ゴシック Heavy" panose="020B0702020203020207" pitchFamily="50" charset="-128"/>
              </a:rPr>
              <a:t>98,000</a:t>
            </a:r>
            <a:endParaRPr kumimoji="1" lang="ja-JP" altLang="en-US" sz="3041" dirty="0">
              <a:solidFill>
                <a:srgbClr val="FF0000"/>
              </a:solidFill>
              <a:latin typeface="HGS明朝E" panose="02020900000000000000" pitchFamily="18" charset="-128"/>
              <a:ea typeface="HGS明朝E" panose="02020900000000000000" pitchFamily="18" charset="-128"/>
              <a:cs typeface="源真ゴシック Heavy" panose="020B0702020203020207" pitchFamily="50" charset="-128"/>
            </a:endParaRPr>
          </a:p>
        </p:txBody>
      </p:sp>
      <p:sp>
        <p:nvSpPr>
          <p:cNvPr id="54" name="テキスト ボックス 53">
            <a:extLst>
              <a:ext uri="{FF2B5EF4-FFF2-40B4-BE49-F238E27FC236}">
                <a16:creationId xmlns:a16="http://schemas.microsoft.com/office/drawing/2014/main" id="{DF0B58EC-B0E8-E73D-CCAB-202C364104B9}"/>
              </a:ext>
            </a:extLst>
          </p:cNvPr>
          <p:cNvSpPr txBox="1"/>
          <p:nvPr/>
        </p:nvSpPr>
        <p:spPr>
          <a:xfrm>
            <a:off x="4350283" y="3454665"/>
            <a:ext cx="2172035" cy="246221"/>
          </a:xfrm>
          <a:prstGeom prst="rect">
            <a:avLst/>
          </a:prstGeom>
          <a:noFill/>
        </p:spPr>
        <p:txBody>
          <a:bodyPr wrap="square" rtlCol="0">
            <a:spAutoFit/>
          </a:bodyPr>
          <a:lstStyle/>
          <a:p>
            <a:r>
              <a:rPr kumimoji="1" lang="ja-JP" altLang="en-US" sz="1000" dirty="0">
                <a:latin typeface="BIZ UDP明朝 Medium" panose="02020500000000000000" pitchFamily="18" charset="-128"/>
                <a:ea typeface="BIZ UDP明朝 Medium" panose="02020500000000000000" pitchFamily="18" charset="-128"/>
              </a:rPr>
              <a:t>通常価格￥</a:t>
            </a:r>
            <a:r>
              <a:rPr kumimoji="1" lang="en-US" altLang="ja-JP" sz="1000" dirty="0">
                <a:latin typeface="BIZ UDP明朝 Medium" panose="02020500000000000000" pitchFamily="18" charset="-128"/>
                <a:ea typeface="BIZ UDP明朝 Medium" panose="02020500000000000000" pitchFamily="18" charset="-128"/>
              </a:rPr>
              <a:t>120,000</a:t>
            </a:r>
            <a:endParaRPr kumimoji="1" lang="ja-JP" altLang="en-US" sz="1000" dirty="0">
              <a:latin typeface="BIZ UDP明朝 Medium" panose="02020500000000000000" pitchFamily="18" charset="-128"/>
              <a:ea typeface="BIZ UDP明朝 Medium" panose="02020500000000000000" pitchFamily="18" charset="-128"/>
            </a:endParaRPr>
          </a:p>
        </p:txBody>
      </p:sp>
      <p:sp>
        <p:nvSpPr>
          <p:cNvPr id="55" name="テキスト ボックス 54">
            <a:extLst>
              <a:ext uri="{FF2B5EF4-FFF2-40B4-BE49-F238E27FC236}">
                <a16:creationId xmlns:a16="http://schemas.microsoft.com/office/drawing/2014/main" id="{A24EE267-8AE7-105E-B6FB-2D866D2CF8C7}"/>
              </a:ext>
            </a:extLst>
          </p:cNvPr>
          <p:cNvSpPr txBox="1"/>
          <p:nvPr/>
        </p:nvSpPr>
        <p:spPr>
          <a:xfrm>
            <a:off x="6401365" y="3459606"/>
            <a:ext cx="2172035" cy="246221"/>
          </a:xfrm>
          <a:prstGeom prst="rect">
            <a:avLst/>
          </a:prstGeom>
          <a:noFill/>
        </p:spPr>
        <p:txBody>
          <a:bodyPr wrap="square" rtlCol="0">
            <a:spAutoFit/>
          </a:bodyPr>
          <a:lstStyle/>
          <a:p>
            <a:r>
              <a:rPr kumimoji="1" lang="ja-JP" altLang="en-US" sz="1000" dirty="0">
                <a:latin typeface="BIZ UDP明朝 Medium" panose="02020500000000000000" pitchFamily="18" charset="-128"/>
                <a:ea typeface="BIZ UDP明朝 Medium" panose="02020500000000000000" pitchFamily="18" charset="-128"/>
              </a:rPr>
              <a:t>通常価格￥</a:t>
            </a:r>
            <a:r>
              <a:rPr kumimoji="1" lang="en-US" altLang="ja-JP" sz="1000" dirty="0">
                <a:latin typeface="BIZ UDP明朝 Medium" panose="02020500000000000000" pitchFamily="18" charset="-128"/>
                <a:ea typeface="BIZ UDP明朝 Medium" panose="02020500000000000000" pitchFamily="18" charset="-128"/>
              </a:rPr>
              <a:t>120,000</a:t>
            </a:r>
            <a:endParaRPr kumimoji="1" lang="ja-JP" altLang="en-US" sz="1000" dirty="0">
              <a:latin typeface="BIZ UDP明朝 Medium" panose="02020500000000000000" pitchFamily="18" charset="-128"/>
              <a:ea typeface="BIZ UDP明朝 Medium" panose="02020500000000000000" pitchFamily="18" charset="-128"/>
            </a:endParaRPr>
          </a:p>
        </p:txBody>
      </p:sp>
      <p:sp>
        <p:nvSpPr>
          <p:cNvPr id="56" name="テキスト ボックス 55">
            <a:extLst>
              <a:ext uri="{FF2B5EF4-FFF2-40B4-BE49-F238E27FC236}">
                <a16:creationId xmlns:a16="http://schemas.microsoft.com/office/drawing/2014/main" id="{1F8C19EB-9BFD-9CC8-1467-B1546C3AFB15}"/>
              </a:ext>
            </a:extLst>
          </p:cNvPr>
          <p:cNvSpPr txBox="1"/>
          <p:nvPr/>
        </p:nvSpPr>
        <p:spPr>
          <a:xfrm>
            <a:off x="2089612" y="4520646"/>
            <a:ext cx="943785" cy="707886"/>
          </a:xfrm>
          <a:prstGeom prst="rect">
            <a:avLst/>
          </a:prstGeom>
          <a:noFill/>
        </p:spPr>
        <p:txBody>
          <a:bodyPr wrap="square" rtlCol="0">
            <a:spAutoFit/>
          </a:bodyPr>
          <a:lstStyle/>
          <a:p>
            <a:r>
              <a:rPr kumimoji="1" lang="ja-JP" altLang="en-US" sz="2000" dirty="0">
                <a:effectLst>
                  <a:glow rad="114300">
                    <a:schemeClr val="bg1"/>
                  </a:glow>
                </a:effectLst>
                <a:latin typeface="HGS明朝E" panose="02020900000000000000" pitchFamily="18" charset="-128"/>
                <a:ea typeface="HGS明朝E" panose="02020900000000000000" pitchFamily="18" charset="-128"/>
              </a:rPr>
              <a:t>小顔術</a:t>
            </a:r>
          </a:p>
        </p:txBody>
      </p:sp>
      <p:sp>
        <p:nvSpPr>
          <p:cNvPr id="57" name="テキスト ボックス 56">
            <a:extLst>
              <a:ext uri="{FF2B5EF4-FFF2-40B4-BE49-F238E27FC236}">
                <a16:creationId xmlns:a16="http://schemas.microsoft.com/office/drawing/2014/main" id="{390A61AE-0EED-7333-CD4F-4EB72499DAE1}"/>
              </a:ext>
            </a:extLst>
          </p:cNvPr>
          <p:cNvSpPr txBox="1"/>
          <p:nvPr/>
        </p:nvSpPr>
        <p:spPr>
          <a:xfrm>
            <a:off x="4225328" y="4608196"/>
            <a:ext cx="988372" cy="252323"/>
          </a:xfrm>
          <a:prstGeom prst="rect">
            <a:avLst/>
          </a:prstGeom>
          <a:noFill/>
        </p:spPr>
        <p:txBody>
          <a:bodyPr wrap="square" rtlCol="0">
            <a:prstTxWarp prst="textPlain">
              <a:avLst/>
            </a:prstTxWarp>
            <a:spAutoFit/>
          </a:bodyPr>
          <a:lstStyle/>
          <a:p>
            <a:r>
              <a:rPr kumimoji="1" lang="ja-JP" altLang="en-US" sz="1000" dirty="0">
                <a:effectLst>
                  <a:glow rad="114300">
                    <a:schemeClr val="bg1"/>
                  </a:glow>
                </a:effectLst>
                <a:latin typeface="HGS明朝E" panose="02020900000000000000" pitchFamily="18" charset="-128"/>
                <a:ea typeface="HGS明朝E" panose="02020900000000000000" pitchFamily="18" charset="-128"/>
              </a:rPr>
              <a:t>目元美肌ケア</a:t>
            </a:r>
          </a:p>
        </p:txBody>
      </p:sp>
      <p:sp>
        <p:nvSpPr>
          <p:cNvPr id="58" name="テキスト ボックス 57">
            <a:extLst>
              <a:ext uri="{FF2B5EF4-FFF2-40B4-BE49-F238E27FC236}">
                <a16:creationId xmlns:a16="http://schemas.microsoft.com/office/drawing/2014/main" id="{6DDC9021-ADEA-91A5-7EAE-F4EDA1D828AE}"/>
              </a:ext>
            </a:extLst>
          </p:cNvPr>
          <p:cNvSpPr txBox="1"/>
          <p:nvPr/>
        </p:nvSpPr>
        <p:spPr>
          <a:xfrm>
            <a:off x="6298524" y="4556104"/>
            <a:ext cx="1007315" cy="258514"/>
          </a:xfrm>
          <a:prstGeom prst="rect">
            <a:avLst/>
          </a:prstGeom>
          <a:noFill/>
        </p:spPr>
        <p:txBody>
          <a:bodyPr wrap="square" rtlCol="0">
            <a:prstTxWarp prst="textPlain">
              <a:avLst/>
            </a:prstTxWarp>
            <a:spAutoFit/>
          </a:bodyPr>
          <a:lstStyle/>
          <a:p>
            <a:r>
              <a:rPr kumimoji="1" lang="ja-JP" altLang="en-US" sz="857" dirty="0">
                <a:effectLst>
                  <a:glow rad="114300">
                    <a:schemeClr val="bg1"/>
                  </a:glow>
                </a:effectLst>
                <a:latin typeface="HGS明朝E" panose="02020900000000000000" pitchFamily="18" charset="-128"/>
                <a:ea typeface="HGS明朝E" panose="02020900000000000000" pitchFamily="18" charset="-128"/>
              </a:rPr>
              <a:t>ハーブデトックス</a:t>
            </a:r>
          </a:p>
        </p:txBody>
      </p:sp>
      <p:sp>
        <p:nvSpPr>
          <p:cNvPr id="59" name="テキスト ボックス 58">
            <a:extLst>
              <a:ext uri="{FF2B5EF4-FFF2-40B4-BE49-F238E27FC236}">
                <a16:creationId xmlns:a16="http://schemas.microsoft.com/office/drawing/2014/main" id="{731799F5-30BA-E040-077B-B44EF0FE0134}"/>
              </a:ext>
            </a:extLst>
          </p:cNvPr>
          <p:cNvSpPr txBox="1"/>
          <p:nvPr/>
        </p:nvSpPr>
        <p:spPr>
          <a:xfrm>
            <a:off x="2846042" y="4660711"/>
            <a:ext cx="774746" cy="444096"/>
          </a:xfrm>
          <a:prstGeom prst="rect">
            <a:avLst/>
          </a:prstGeom>
          <a:noFill/>
        </p:spPr>
        <p:txBody>
          <a:bodyPr wrap="square" rtlCol="0">
            <a:spAutoFit/>
          </a:bodyPr>
          <a:lstStyle/>
          <a:p>
            <a:r>
              <a:rPr kumimoji="1" lang="ja-JP" altLang="en-US" sz="1143" dirty="0">
                <a:latin typeface="HGS明朝E" panose="02020900000000000000" pitchFamily="18" charset="-128"/>
                <a:ea typeface="HGS明朝E" panose="02020900000000000000" pitchFamily="18" charset="-128"/>
              </a:rPr>
              <a:t>レベル</a:t>
            </a:r>
            <a:r>
              <a:rPr kumimoji="1" lang="en-US" altLang="ja-JP" sz="1143" dirty="0">
                <a:latin typeface="HGS明朝E" panose="02020900000000000000" pitchFamily="18" charset="-128"/>
                <a:ea typeface="HGS明朝E" panose="02020900000000000000" pitchFamily="18" charset="-128"/>
              </a:rPr>
              <a:t>up</a:t>
            </a:r>
          </a:p>
        </p:txBody>
      </p:sp>
      <p:sp>
        <p:nvSpPr>
          <p:cNvPr id="62" name="テキスト ボックス 61">
            <a:extLst>
              <a:ext uri="{FF2B5EF4-FFF2-40B4-BE49-F238E27FC236}">
                <a16:creationId xmlns:a16="http://schemas.microsoft.com/office/drawing/2014/main" id="{AFCED0F5-95D2-7C06-1BA1-FE32901A9BC2}"/>
              </a:ext>
            </a:extLst>
          </p:cNvPr>
          <p:cNvSpPr txBox="1"/>
          <p:nvPr/>
        </p:nvSpPr>
        <p:spPr>
          <a:xfrm>
            <a:off x="5083616" y="4635811"/>
            <a:ext cx="748240" cy="444096"/>
          </a:xfrm>
          <a:prstGeom prst="rect">
            <a:avLst/>
          </a:prstGeom>
          <a:noFill/>
        </p:spPr>
        <p:txBody>
          <a:bodyPr wrap="square" rtlCol="0">
            <a:spAutoFit/>
          </a:bodyPr>
          <a:lstStyle/>
          <a:p>
            <a:r>
              <a:rPr kumimoji="1" lang="ja-JP" altLang="en-US" sz="1143" dirty="0">
                <a:latin typeface="HGS明朝E" panose="02020900000000000000" pitchFamily="18" charset="-128"/>
                <a:ea typeface="HGS明朝E" panose="02020900000000000000" pitchFamily="18" charset="-128"/>
              </a:rPr>
              <a:t>レベル</a:t>
            </a:r>
            <a:r>
              <a:rPr kumimoji="1" lang="en-US" altLang="ja-JP" sz="1143" dirty="0">
                <a:latin typeface="HGS明朝E" panose="02020900000000000000" pitchFamily="18" charset="-128"/>
                <a:ea typeface="HGS明朝E" panose="02020900000000000000" pitchFamily="18" charset="-128"/>
              </a:rPr>
              <a:t>up</a:t>
            </a:r>
          </a:p>
        </p:txBody>
      </p:sp>
      <p:sp>
        <p:nvSpPr>
          <p:cNvPr id="63" name="テキスト ボックス 62">
            <a:extLst>
              <a:ext uri="{FF2B5EF4-FFF2-40B4-BE49-F238E27FC236}">
                <a16:creationId xmlns:a16="http://schemas.microsoft.com/office/drawing/2014/main" id="{A2A56E07-A602-4C2B-B035-497622503265}"/>
              </a:ext>
            </a:extLst>
          </p:cNvPr>
          <p:cNvSpPr txBox="1"/>
          <p:nvPr/>
        </p:nvSpPr>
        <p:spPr>
          <a:xfrm>
            <a:off x="7235218" y="4568366"/>
            <a:ext cx="2004826" cy="268215"/>
          </a:xfrm>
          <a:prstGeom prst="rect">
            <a:avLst/>
          </a:prstGeom>
          <a:noFill/>
        </p:spPr>
        <p:txBody>
          <a:bodyPr wrap="square" rtlCol="0">
            <a:spAutoFit/>
          </a:bodyPr>
          <a:lstStyle/>
          <a:p>
            <a:r>
              <a:rPr kumimoji="1" lang="ja-JP" altLang="en-US" sz="1143" dirty="0">
                <a:latin typeface="HGS明朝E" panose="02020900000000000000" pitchFamily="18" charset="-128"/>
                <a:ea typeface="HGS明朝E" panose="02020900000000000000" pitchFamily="18" charset="-128"/>
              </a:rPr>
              <a:t>レベル</a:t>
            </a:r>
            <a:r>
              <a:rPr kumimoji="1" lang="en-US" altLang="ja-JP" sz="1143" dirty="0">
                <a:latin typeface="HGS明朝E" panose="02020900000000000000" pitchFamily="18" charset="-128"/>
                <a:ea typeface="HGS明朝E" panose="02020900000000000000" pitchFamily="18" charset="-128"/>
              </a:rPr>
              <a:t>up</a:t>
            </a:r>
          </a:p>
        </p:txBody>
      </p:sp>
      <p:sp>
        <p:nvSpPr>
          <p:cNvPr id="1028" name="テキスト ボックス 1027">
            <a:extLst>
              <a:ext uri="{FF2B5EF4-FFF2-40B4-BE49-F238E27FC236}">
                <a16:creationId xmlns:a16="http://schemas.microsoft.com/office/drawing/2014/main" id="{591BBC8B-2C85-0B6C-14D5-19B6B23E3470}"/>
              </a:ext>
            </a:extLst>
          </p:cNvPr>
          <p:cNvSpPr txBox="1"/>
          <p:nvPr/>
        </p:nvSpPr>
        <p:spPr>
          <a:xfrm>
            <a:off x="1723298" y="4961389"/>
            <a:ext cx="2218974" cy="455125"/>
          </a:xfrm>
          <a:prstGeom prst="rect">
            <a:avLst/>
          </a:prstGeom>
          <a:noFill/>
        </p:spPr>
        <p:txBody>
          <a:bodyPr wrap="square" rtlCol="0">
            <a:spAutoFit/>
          </a:bodyPr>
          <a:lstStyle/>
          <a:p>
            <a:pPr algn="ctr"/>
            <a:r>
              <a:rPr kumimoji="1" lang="ja-JP" altLang="en-US" sz="786" dirty="0">
                <a:latin typeface="UD デジタル 教科書体 NK-R" panose="02020400000000000000" pitchFamily="18" charset="-128"/>
                <a:ea typeface="UD デジタル 教科書体 NK-R" panose="02020400000000000000" pitchFamily="18" charset="-128"/>
              </a:rPr>
              <a:t>クレンジング・洗顔</a:t>
            </a:r>
            <a:endParaRPr kumimoji="1" lang="en-US" altLang="ja-JP" sz="786" dirty="0">
              <a:latin typeface="UD デジタル 教科書体 NK-R" panose="02020400000000000000" pitchFamily="18" charset="-128"/>
              <a:ea typeface="UD デジタル 教科書体 NK-R" panose="02020400000000000000" pitchFamily="18" charset="-128"/>
            </a:endParaRPr>
          </a:p>
          <a:p>
            <a:pPr algn="ctr"/>
            <a:r>
              <a:rPr kumimoji="1" lang="ja-JP" altLang="en-US" sz="786" dirty="0">
                <a:latin typeface="UD デジタル 教科書体 NK-R" panose="02020400000000000000" pitchFamily="18" charset="-128"/>
                <a:ea typeface="UD デジタル 教科書体 NK-R" panose="02020400000000000000" pitchFamily="18" charset="-128"/>
              </a:rPr>
              <a:t>小顔トリートメントレベル</a:t>
            </a:r>
            <a:r>
              <a:rPr kumimoji="1" lang="en-US" altLang="ja-JP" sz="786" dirty="0">
                <a:latin typeface="UD デジタル 教科書体 NK-R" panose="02020400000000000000" pitchFamily="18" charset="-128"/>
                <a:ea typeface="UD デジタル 教科書体 NK-R" panose="02020400000000000000" pitchFamily="18" charset="-128"/>
              </a:rPr>
              <a:t>up</a:t>
            </a:r>
          </a:p>
          <a:p>
            <a:pPr algn="ctr"/>
            <a:r>
              <a:rPr kumimoji="1" lang="ja-JP" altLang="en-US" sz="786" dirty="0">
                <a:latin typeface="UD デジタル 教科書体 NK-R" panose="02020400000000000000" pitchFamily="18" charset="-128"/>
                <a:ea typeface="UD デジタル 教科書体 NK-R" panose="02020400000000000000" pitchFamily="18" charset="-128"/>
              </a:rPr>
              <a:t>石膏パック・お仕上げ</a:t>
            </a:r>
            <a:endParaRPr kumimoji="1" lang="en-US" altLang="ja-JP" sz="786" dirty="0">
              <a:latin typeface="UD デジタル 教科書体 NK-R" panose="02020400000000000000" pitchFamily="18" charset="-128"/>
              <a:ea typeface="UD デジタル 教科書体 NK-R" panose="02020400000000000000" pitchFamily="18" charset="-128"/>
            </a:endParaRPr>
          </a:p>
        </p:txBody>
      </p:sp>
      <p:sp>
        <p:nvSpPr>
          <p:cNvPr id="1029" name="テキスト ボックス 1028">
            <a:extLst>
              <a:ext uri="{FF2B5EF4-FFF2-40B4-BE49-F238E27FC236}">
                <a16:creationId xmlns:a16="http://schemas.microsoft.com/office/drawing/2014/main" id="{B417BBFD-9A0C-E748-27FD-8E977E8D953C}"/>
              </a:ext>
            </a:extLst>
          </p:cNvPr>
          <p:cNvSpPr txBox="1"/>
          <p:nvPr/>
        </p:nvSpPr>
        <p:spPr>
          <a:xfrm>
            <a:off x="4055504" y="4955520"/>
            <a:ext cx="1823457" cy="455125"/>
          </a:xfrm>
          <a:prstGeom prst="rect">
            <a:avLst/>
          </a:prstGeom>
          <a:noFill/>
        </p:spPr>
        <p:txBody>
          <a:bodyPr wrap="square" rtlCol="0">
            <a:spAutoFit/>
          </a:bodyPr>
          <a:lstStyle/>
          <a:p>
            <a:pPr algn="ctr"/>
            <a:r>
              <a:rPr kumimoji="1" lang="ja-JP" altLang="en-US" sz="786" dirty="0">
                <a:latin typeface="UD デジタル 教科書体 NK-R" panose="02020400000000000000" pitchFamily="18" charset="-128"/>
                <a:ea typeface="UD デジタル 教科書体 NK-R" panose="02020400000000000000" pitchFamily="18" charset="-128"/>
              </a:rPr>
              <a:t>クレンジング・洗顔・眼精ケア</a:t>
            </a:r>
            <a:endParaRPr kumimoji="1" lang="en-US" altLang="ja-JP" sz="786" dirty="0">
              <a:latin typeface="UD デジタル 教科書体 NK-R" panose="02020400000000000000" pitchFamily="18" charset="-128"/>
              <a:ea typeface="UD デジタル 教科書体 NK-R" panose="02020400000000000000" pitchFamily="18" charset="-128"/>
            </a:endParaRPr>
          </a:p>
          <a:p>
            <a:pPr algn="ctr"/>
            <a:r>
              <a:rPr kumimoji="1" lang="en-US" altLang="ja-JP" sz="786" dirty="0">
                <a:latin typeface="UD デジタル 教科書体 NK-R" panose="02020400000000000000" pitchFamily="18" charset="-128"/>
                <a:ea typeface="UD デジタル 教科書体 NK-R" panose="02020400000000000000" pitchFamily="18" charset="-128"/>
              </a:rPr>
              <a:t>DX</a:t>
            </a:r>
            <a:r>
              <a:rPr kumimoji="1" lang="ja-JP" altLang="en-US" sz="786" dirty="0">
                <a:latin typeface="UD デジタル 教科書体 NK-R" panose="02020400000000000000" pitchFamily="18" charset="-128"/>
                <a:ea typeface="UD デジタル 教科書体 NK-R" panose="02020400000000000000" pitchFamily="18" charset="-128"/>
              </a:rPr>
              <a:t>美顔レベル</a:t>
            </a:r>
            <a:r>
              <a:rPr kumimoji="1" lang="en-US" altLang="ja-JP" sz="786" dirty="0">
                <a:latin typeface="UD デジタル 教科書体 NK-R" panose="02020400000000000000" pitchFamily="18" charset="-128"/>
                <a:ea typeface="UD デジタル 教科書体 NK-R" panose="02020400000000000000" pitchFamily="18" charset="-128"/>
              </a:rPr>
              <a:t>up</a:t>
            </a:r>
          </a:p>
          <a:p>
            <a:pPr algn="ctr"/>
            <a:r>
              <a:rPr kumimoji="1" lang="ja-JP" altLang="en-US" sz="786" dirty="0">
                <a:latin typeface="UD デジタル 教科書体 NK-R" panose="02020400000000000000" pitchFamily="18" charset="-128"/>
                <a:ea typeface="UD デジタル 教科書体 NK-R" panose="02020400000000000000" pitchFamily="18" charset="-128"/>
              </a:rPr>
              <a:t>イオン浸透・お仕上げ</a:t>
            </a:r>
            <a:endParaRPr kumimoji="1" lang="en-US" altLang="ja-JP" sz="786" dirty="0">
              <a:latin typeface="UD デジタル 教科書体 NK-R" panose="02020400000000000000" pitchFamily="18" charset="-128"/>
              <a:ea typeface="UD デジタル 教科書体 NK-R" panose="02020400000000000000" pitchFamily="18" charset="-128"/>
            </a:endParaRPr>
          </a:p>
        </p:txBody>
      </p:sp>
      <p:sp>
        <p:nvSpPr>
          <p:cNvPr id="1030" name="テキスト ボックス 1029">
            <a:extLst>
              <a:ext uri="{FF2B5EF4-FFF2-40B4-BE49-F238E27FC236}">
                <a16:creationId xmlns:a16="http://schemas.microsoft.com/office/drawing/2014/main" id="{513718CE-FB32-D802-4F42-222ABD391373}"/>
              </a:ext>
            </a:extLst>
          </p:cNvPr>
          <p:cNvSpPr txBox="1"/>
          <p:nvPr/>
        </p:nvSpPr>
        <p:spPr>
          <a:xfrm>
            <a:off x="5912512" y="4948875"/>
            <a:ext cx="2300670" cy="455125"/>
          </a:xfrm>
          <a:prstGeom prst="rect">
            <a:avLst/>
          </a:prstGeom>
          <a:noFill/>
        </p:spPr>
        <p:txBody>
          <a:bodyPr wrap="square" rtlCol="0">
            <a:spAutoFit/>
          </a:bodyPr>
          <a:lstStyle/>
          <a:p>
            <a:pPr algn="ctr"/>
            <a:r>
              <a:rPr kumimoji="1" lang="ja-JP" altLang="en-US" sz="786" dirty="0">
                <a:latin typeface="UD デジタル 教科書体 NK-R" panose="02020400000000000000" pitchFamily="18" charset="-128"/>
                <a:ea typeface="UD デジタル 教科書体 NK-R" panose="02020400000000000000" pitchFamily="18" charset="-128"/>
              </a:rPr>
              <a:t>クレンジング・洗顔</a:t>
            </a:r>
            <a:endParaRPr kumimoji="1" lang="en-US" altLang="ja-JP" sz="786" dirty="0">
              <a:latin typeface="UD デジタル 教科書体 NK-R" panose="02020400000000000000" pitchFamily="18" charset="-128"/>
              <a:ea typeface="UD デジタル 教科書体 NK-R" panose="02020400000000000000" pitchFamily="18" charset="-128"/>
            </a:endParaRPr>
          </a:p>
          <a:p>
            <a:pPr algn="ctr"/>
            <a:r>
              <a:rPr kumimoji="1" lang="ja-JP" altLang="en-US" sz="786" dirty="0">
                <a:latin typeface="UD デジタル 教科書体 NK-R" panose="02020400000000000000" pitchFamily="18" charset="-128"/>
                <a:ea typeface="UD デジタル 教科書体 NK-R" panose="02020400000000000000" pitchFamily="18" charset="-128"/>
              </a:rPr>
              <a:t>ハーブトリートメント・</a:t>
            </a:r>
            <a:r>
              <a:rPr kumimoji="1" lang="en-US" altLang="ja-JP" sz="786" dirty="0">
                <a:latin typeface="UD デジタル 教科書体 NK-R" panose="02020400000000000000" pitchFamily="18" charset="-128"/>
                <a:ea typeface="UD デジタル 教科書体 NK-R" panose="02020400000000000000" pitchFamily="18" charset="-128"/>
              </a:rPr>
              <a:t>DX</a:t>
            </a:r>
            <a:r>
              <a:rPr kumimoji="1" lang="ja-JP" altLang="en-US" sz="786" dirty="0">
                <a:latin typeface="UD デジタル 教科書体 NK-R" panose="02020400000000000000" pitchFamily="18" charset="-128"/>
                <a:ea typeface="UD デジタル 教科書体 NK-R" panose="02020400000000000000" pitchFamily="18" charset="-128"/>
              </a:rPr>
              <a:t>美顔</a:t>
            </a:r>
            <a:endParaRPr kumimoji="1" lang="en-US" altLang="ja-JP" sz="786" dirty="0">
              <a:latin typeface="UD デジタル 教科書体 NK-R" panose="02020400000000000000" pitchFamily="18" charset="-128"/>
              <a:ea typeface="UD デジタル 教科書体 NK-R" panose="02020400000000000000" pitchFamily="18" charset="-128"/>
            </a:endParaRPr>
          </a:p>
          <a:p>
            <a:pPr algn="ctr"/>
            <a:r>
              <a:rPr kumimoji="1" lang="ja-JP" altLang="en-US" sz="786" dirty="0">
                <a:latin typeface="UD デジタル 教科書体 NK-R" panose="02020400000000000000" pitchFamily="18" charset="-128"/>
                <a:ea typeface="UD デジタル 教科書体 NK-R" panose="02020400000000000000" pitchFamily="18" charset="-128"/>
              </a:rPr>
              <a:t>イオン浸透・お仕上げ</a:t>
            </a:r>
            <a:endParaRPr kumimoji="1" lang="en-US" altLang="ja-JP" sz="786" dirty="0">
              <a:latin typeface="UD デジタル 教科書体 NK-R" panose="02020400000000000000" pitchFamily="18" charset="-128"/>
              <a:ea typeface="UD デジタル 教科書体 NK-R" panose="02020400000000000000" pitchFamily="18" charset="-128"/>
            </a:endParaRPr>
          </a:p>
        </p:txBody>
      </p:sp>
      <p:sp>
        <p:nvSpPr>
          <p:cNvPr id="1031" name="テキスト ボックス 1030">
            <a:extLst>
              <a:ext uri="{FF2B5EF4-FFF2-40B4-BE49-F238E27FC236}">
                <a16:creationId xmlns:a16="http://schemas.microsoft.com/office/drawing/2014/main" id="{013224CD-0B20-FACE-B752-905AF208A8A3}"/>
              </a:ext>
            </a:extLst>
          </p:cNvPr>
          <p:cNvSpPr txBox="1"/>
          <p:nvPr/>
        </p:nvSpPr>
        <p:spPr>
          <a:xfrm>
            <a:off x="2166561" y="5534910"/>
            <a:ext cx="1432130" cy="246221"/>
          </a:xfrm>
          <a:prstGeom prst="rect">
            <a:avLst/>
          </a:prstGeom>
          <a:noFill/>
        </p:spPr>
        <p:txBody>
          <a:bodyPr wrap="square" rtlCol="0">
            <a:spAutoFit/>
          </a:bodyPr>
          <a:lstStyle/>
          <a:p>
            <a:r>
              <a:rPr kumimoji="1" lang="ja-JP" altLang="en-US" sz="1000" dirty="0">
                <a:latin typeface="BIZ UDP明朝 Medium" panose="02020500000000000000" pitchFamily="18" charset="-128"/>
                <a:ea typeface="BIZ UDP明朝 Medium" panose="02020500000000000000" pitchFamily="18" charset="-128"/>
              </a:rPr>
              <a:t>通常価格￥</a:t>
            </a:r>
            <a:r>
              <a:rPr kumimoji="1" lang="en-US" altLang="ja-JP" sz="1000" dirty="0">
                <a:latin typeface="BIZ UDP明朝 Medium" panose="02020500000000000000" pitchFamily="18" charset="-128"/>
                <a:ea typeface="BIZ UDP明朝 Medium" panose="02020500000000000000" pitchFamily="18" charset="-128"/>
              </a:rPr>
              <a:t>180,000</a:t>
            </a:r>
            <a:endParaRPr kumimoji="1" lang="ja-JP" altLang="en-US" sz="1000" dirty="0">
              <a:latin typeface="BIZ UDP明朝 Medium" panose="02020500000000000000" pitchFamily="18" charset="-128"/>
              <a:ea typeface="BIZ UDP明朝 Medium" panose="02020500000000000000" pitchFamily="18" charset="-128"/>
            </a:endParaRPr>
          </a:p>
        </p:txBody>
      </p:sp>
      <p:sp>
        <p:nvSpPr>
          <p:cNvPr id="1032" name="テキスト ボックス 1031">
            <a:extLst>
              <a:ext uri="{FF2B5EF4-FFF2-40B4-BE49-F238E27FC236}">
                <a16:creationId xmlns:a16="http://schemas.microsoft.com/office/drawing/2014/main" id="{C2918F3C-D409-4D3A-B370-2A0ABEBC569A}"/>
              </a:ext>
            </a:extLst>
          </p:cNvPr>
          <p:cNvSpPr txBox="1"/>
          <p:nvPr/>
        </p:nvSpPr>
        <p:spPr>
          <a:xfrm>
            <a:off x="2069947" y="5629178"/>
            <a:ext cx="1875389" cy="456279"/>
          </a:xfrm>
          <a:prstGeom prst="rect">
            <a:avLst/>
          </a:prstGeom>
          <a:noFill/>
        </p:spPr>
        <p:txBody>
          <a:bodyPr wrap="square" rtlCol="0">
            <a:spAutoFit/>
          </a:bodyPr>
          <a:lstStyle/>
          <a:p>
            <a:r>
              <a:rPr kumimoji="1" lang="ja-JP" altLang="en-US" sz="2365" dirty="0">
                <a:solidFill>
                  <a:srgbClr val="FF0000"/>
                </a:solidFill>
                <a:latin typeface="HGS明朝E" panose="02020900000000000000" pitchFamily="18" charset="-128"/>
                <a:ea typeface="HGS明朝E" panose="02020900000000000000" pitchFamily="18" charset="-128"/>
                <a:cs typeface="源真ゴシック Heavy" panose="020B0702020203020207" pitchFamily="50" charset="-128"/>
              </a:rPr>
              <a:t>￥</a:t>
            </a:r>
            <a:r>
              <a:rPr kumimoji="1" lang="en-US" altLang="ja-JP" sz="2286" dirty="0">
                <a:solidFill>
                  <a:srgbClr val="FF0000"/>
                </a:solidFill>
                <a:latin typeface="HGS明朝E" panose="02020900000000000000" pitchFamily="18" charset="-128"/>
                <a:ea typeface="HGS明朝E" panose="02020900000000000000" pitchFamily="18" charset="-128"/>
                <a:cs typeface="源真ゴシック Heavy" panose="020B0702020203020207" pitchFamily="50" charset="-128"/>
              </a:rPr>
              <a:t>138,000</a:t>
            </a:r>
            <a:endParaRPr kumimoji="1" lang="ja-JP" altLang="en-US" sz="3041" dirty="0">
              <a:solidFill>
                <a:srgbClr val="FF0000"/>
              </a:solidFill>
              <a:latin typeface="HGS明朝E" panose="02020900000000000000" pitchFamily="18" charset="-128"/>
              <a:ea typeface="HGS明朝E" panose="02020900000000000000" pitchFamily="18" charset="-128"/>
              <a:cs typeface="源真ゴシック Heavy" panose="020B0702020203020207" pitchFamily="50" charset="-128"/>
            </a:endParaRPr>
          </a:p>
        </p:txBody>
      </p:sp>
      <p:sp>
        <p:nvSpPr>
          <p:cNvPr id="1036" name="テキスト ボックス 1035">
            <a:extLst>
              <a:ext uri="{FF2B5EF4-FFF2-40B4-BE49-F238E27FC236}">
                <a16:creationId xmlns:a16="http://schemas.microsoft.com/office/drawing/2014/main" id="{0F923453-0700-2B0C-BA06-D143224CA1E1}"/>
              </a:ext>
            </a:extLst>
          </p:cNvPr>
          <p:cNvSpPr txBox="1"/>
          <p:nvPr/>
        </p:nvSpPr>
        <p:spPr>
          <a:xfrm>
            <a:off x="2450965" y="5366668"/>
            <a:ext cx="1315151" cy="246221"/>
          </a:xfrm>
          <a:prstGeom prst="rect">
            <a:avLst/>
          </a:prstGeom>
          <a:noFill/>
        </p:spPr>
        <p:txBody>
          <a:bodyPr wrap="square" rtlCol="0">
            <a:spAutoFit/>
          </a:bodyPr>
          <a:lstStyle/>
          <a:p>
            <a:r>
              <a:rPr kumimoji="1" lang="en-US" altLang="ja-JP" sz="1000" dirty="0">
                <a:latin typeface="BIZ UDP明朝 Medium" panose="02020500000000000000" pitchFamily="18" charset="-128"/>
                <a:ea typeface="BIZ UDP明朝 Medium" panose="02020500000000000000" pitchFamily="18" charset="-128"/>
              </a:rPr>
              <a:t>12</a:t>
            </a:r>
            <a:r>
              <a:rPr kumimoji="1" lang="ja-JP" altLang="en-US" sz="1000" dirty="0">
                <a:latin typeface="BIZ UDP明朝 Medium" panose="02020500000000000000" pitchFamily="18" charset="-128"/>
                <a:ea typeface="BIZ UDP明朝 Medium" panose="02020500000000000000" pitchFamily="18" charset="-128"/>
              </a:rPr>
              <a:t>回コース</a:t>
            </a:r>
          </a:p>
        </p:txBody>
      </p:sp>
      <p:sp>
        <p:nvSpPr>
          <p:cNvPr id="1037" name="テキスト ボックス 1036">
            <a:extLst>
              <a:ext uri="{FF2B5EF4-FFF2-40B4-BE49-F238E27FC236}">
                <a16:creationId xmlns:a16="http://schemas.microsoft.com/office/drawing/2014/main" id="{CE456DBD-7541-5FC2-C2BC-260159119D36}"/>
              </a:ext>
            </a:extLst>
          </p:cNvPr>
          <p:cNvSpPr txBox="1"/>
          <p:nvPr/>
        </p:nvSpPr>
        <p:spPr>
          <a:xfrm>
            <a:off x="4558762" y="5352309"/>
            <a:ext cx="1315151" cy="246221"/>
          </a:xfrm>
          <a:prstGeom prst="rect">
            <a:avLst/>
          </a:prstGeom>
          <a:noFill/>
        </p:spPr>
        <p:txBody>
          <a:bodyPr wrap="square" rtlCol="0">
            <a:spAutoFit/>
          </a:bodyPr>
          <a:lstStyle/>
          <a:p>
            <a:r>
              <a:rPr kumimoji="1" lang="en-US" altLang="ja-JP" sz="1000" dirty="0">
                <a:latin typeface="BIZ UDP明朝 Medium" panose="02020500000000000000" pitchFamily="18" charset="-128"/>
                <a:ea typeface="BIZ UDP明朝 Medium" panose="02020500000000000000" pitchFamily="18" charset="-128"/>
              </a:rPr>
              <a:t>12</a:t>
            </a:r>
            <a:r>
              <a:rPr kumimoji="1" lang="ja-JP" altLang="en-US" sz="1000" dirty="0">
                <a:latin typeface="BIZ UDP明朝 Medium" panose="02020500000000000000" pitchFamily="18" charset="-128"/>
                <a:ea typeface="BIZ UDP明朝 Medium" panose="02020500000000000000" pitchFamily="18" charset="-128"/>
              </a:rPr>
              <a:t>回コース</a:t>
            </a:r>
          </a:p>
        </p:txBody>
      </p:sp>
      <p:sp>
        <p:nvSpPr>
          <p:cNvPr id="1038" name="テキスト ボックス 1037">
            <a:extLst>
              <a:ext uri="{FF2B5EF4-FFF2-40B4-BE49-F238E27FC236}">
                <a16:creationId xmlns:a16="http://schemas.microsoft.com/office/drawing/2014/main" id="{6CD404DE-9810-0077-4CCE-E1C40258279F}"/>
              </a:ext>
            </a:extLst>
          </p:cNvPr>
          <p:cNvSpPr txBox="1"/>
          <p:nvPr/>
        </p:nvSpPr>
        <p:spPr>
          <a:xfrm>
            <a:off x="6688895" y="5364899"/>
            <a:ext cx="1315151" cy="246221"/>
          </a:xfrm>
          <a:prstGeom prst="rect">
            <a:avLst/>
          </a:prstGeom>
          <a:noFill/>
        </p:spPr>
        <p:txBody>
          <a:bodyPr wrap="square" rtlCol="0">
            <a:spAutoFit/>
          </a:bodyPr>
          <a:lstStyle/>
          <a:p>
            <a:r>
              <a:rPr kumimoji="1" lang="en-US" altLang="ja-JP" sz="1000" dirty="0">
                <a:latin typeface="BIZ UDP明朝 Medium" panose="02020500000000000000" pitchFamily="18" charset="-128"/>
                <a:ea typeface="BIZ UDP明朝 Medium" panose="02020500000000000000" pitchFamily="18" charset="-128"/>
              </a:rPr>
              <a:t>12</a:t>
            </a:r>
            <a:r>
              <a:rPr kumimoji="1" lang="ja-JP" altLang="en-US" sz="1000" dirty="0">
                <a:latin typeface="BIZ UDP明朝 Medium" panose="02020500000000000000" pitchFamily="18" charset="-128"/>
                <a:ea typeface="BIZ UDP明朝 Medium" panose="02020500000000000000" pitchFamily="18" charset="-128"/>
              </a:rPr>
              <a:t>回コース</a:t>
            </a:r>
          </a:p>
        </p:txBody>
      </p:sp>
      <p:sp>
        <p:nvSpPr>
          <p:cNvPr id="1039" name="テキスト ボックス 1038">
            <a:extLst>
              <a:ext uri="{FF2B5EF4-FFF2-40B4-BE49-F238E27FC236}">
                <a16:creationId xmlns:a16="http://schemas.microsoft.com/office/drawing/2014/main" id="{E910B2B8-27F6-A301-160B-918334446539}"/>
              </a:ext>
            </a:extLst>
          </p:cNvPr>
          <p:cNvSpPr txBox="1"/>
          <p:nvPr/>
        </p:nvSpPr>
        <p:spPr>
          <a:xfrm>
            <a:off x="4277373" y="5527901"/>
            <a:ext cx="1406697" cy="246221"/>
          </a:xfrm>
          <a:prstGeom prst="rect">
            <a:avLst/>
          </a:prstGeom>
          <a:noFill/>
        </p:spPr>
        <p:txBody>
          <a:bodyPr wrap="square" rtlCol="0">
            <a:spAutoFit/>
          </a:bodyPr>
          <a:lstStyle/>
          <a:p>
            <a:r>
              <a:rPr kumimoji="1" lang="ja-JP" altLang="en-US" sz="1000" dirty="0">
                <a:latin typeface="BIZ UDP明朝 Medium" panose="02020500000000000000" pitchFamily="18" charset="-128"/>
                <a:ea typeface="BIZ UDP明朝 Medium" panose="02020500000000000000" pitchFamily="18" charset="-128"/>
              </a:rPr>
              <a:t>通常価格￥</a:t>
            </a:r>
            <a:r>
              <a:rPr kumimoji="1" lang="en-US" altLang="ja-JP" sz="1000" dirty="0">
                <a:latin typeface="BIZ UDP明朝 Medium" panose="02020500000000000000" pitchFamily="18" charset="-128"/>
                <a:ea typeface="BIZ UDP明朝 Medium" panose="02020500000000000000" pitchFamily="18" charset="-128"/>
              </a:rPr>
              <a:t>180,000</a:t>
            </a:r>
            <a:endParaRPr kumimoji="1" lang="ja-JP" altLang="en-US" sz="1000" dirty="0">
              <a:latin typeface="BIZ UDP明朝 Medium" panose="02020500000000000000" pitchFamily="18" charset="-128"/>
              <a:ea typeface="BIZ UDP明朝 Medium" panose="02020500000000000000" pitchFamily="18" charset="-128"/>
            </a:endParaRPr>
          </a:p>
        </p:txBody>
      </p:sp>
      <p:sp>
        <p:nvSpPr>
          <p:cNvPr id="1040" name="テキスト ボックス 1039">
            <a:extLst>
              <a:ext uri="{FF2B5EF4-FFF2-40B4-BE49-F238E27FC236}">
                <a16:creationId xmlns:a16="http://schemas.microsoft.com/office/drawing/2014/main" id="{CAB42E58-2ED8-0675-B89A-05CCD6DDE37F}"/>
              </a:ext>
            </a:extLst>
          </p:cNvPr>
          <p:cNvSpPr txBox="1"/>
          <p:nvPr/>
        </p:nvSpPr>
        <p:spPr>
          <a:xfrm>
            <a:off x="6402990" y="5546094"/>
            <a:ext cx="1637205" cy="246221"/>
          </a:xfrm>
          <a:prstGeom prst="rect">
            <a:avLst/>
          </a:prstGeom>
          <a:noFill/>
        </p:spPr>
        <p:txBody>
          <a:bodyPr wrap="square" rtlCol="0">
            <a:spAutoFit/>
          </a:bodyPr>
          <a:lstStyle/>
          <a:p>
            <a:r>
              <a:rPr kumimoji="1" lang="ja-JP" altLang="en-US" sz="1000" dirty="0">
                <a:latin typeface="BIZ UDP明朝 Medium" panose="02020500000000000000" pitchFamily="18" charset="-128"/>
                <a:ea typeface="BIZ UDP明朝 Medium" panose="02020500000000000000" pitchFamily="18" charset="-128"/>
              </a:rPr>
              <a:t>通常価格￥</a:t>
            </a:r>
            <a:r>
              <a:rPr kumimoji="1" lang="en-US" altLang="ja-JP" sz="1000" dirty="0">
                <a:latin typeface="BIZ UDP明朝 Medium" panose="02020500000000000000" pitchFamily="18" charset="-128"/>
                <a:ea typeface="BIZ UDP明朝 Medium" panose="02020500000000000000" pitchFamily="18" charset="-128"/>
              </a:rPr>
              <a:t>180,000</a:t>
            </a:r>
            <a:endParaRPr kumimoji="1" lang="ja-JP" altLang="en-US" sz="1000" dirty="0">
              <a:latin typeface="BIZ UDP明朝 Medium" panose="02020500000000000000" pitchFamily="18" charset="-128"/>
              <a:ea typeface="BIZ UDP明朝 Medium" panose="02020500000000000000" pitchFamily="18" charset="-128"/>
            </a:endParaRPr>
          </a:p>
        </p:txBody>
      </p:sp>
      <p:sp>
        <p:nvSpPr>
          <p:cNvPr id="1041" name="テキスト ボックス 1040">
            <a:extLst>
              <a:ext uri="{FF2B5EF4-FFF2-40B4-BE49-F238E27FC236}">
                <a16:creationId xmlns:a16="http://schemas.microsoft.com/office/drawing/2014/main" id="{B714E398-D550-E72A-A02A-7ACD1FCFEEF3}"/>
              </a:ext>
            </a:extLst>
          </p:cNvPr>
          <p:cNvSpPr txBox="1"/>
          <p:nvPr/>
        </p:nvSpPr>
        <p:spPr>
          <a:xfrm>
            <a:off x="4174867" y="5647632"/>
            <a:ext cx="1934329" cy="456279"/>
          </a:xfrm>
          <a:prstGeom prst="rect">
            <a:avLst/>
          </a:prstGeom>
          <a:noFill/>
        </p:spPr>
        <p:txBody>
          <a:bodyPr wrap="square" rtlCol="0">
            <a:spAutoFit/>
          </a:bodyPr>
          <a:lstStyle/>
          <a:p>
            <a:r>
              <a:rPr kumimoji="1" lang="ja-JP" altLang="en-US" sz="2365" dirty="0">
                <a:solidFill>
                  <a:srgbClr val="FF0000"/>
                </a:solidFill>
                <a:latin typeface="HGS明朝E" panose="02020900000000000000" pitchFamily="18" charset="-128"/>
                <a:ea typeface="HGS明朝E" panose="02020900000000000000" pitchFamily="18" charset="-128"/>
                <a:cs typeface="源真ゴシック Heavy" panose="020B0702020203020207" pitchFamily="50" charset="-128"/>
              </a:rPr>
              <a:t>￥</a:t>
            </a:r>
            <a:r>
              <a:rPr kumimoji="1" lang="en-US" altLang="ja-JP" sz="2286" dirty="0">
                <a:solidFill>
                  <a:srgbClr val="FF0000"/>
                </a:solidFill>
                <a:latin typeface="HGS明朝E" panose="02020900000000000000" pitchFamily="18" charset="-128"/>
                <a:ea typeface="HGS明朝E" panose="02020900000000000000" pitchFamily="18" charset="-128"/>
                <a:cs typeface="源真ゴシック Heavy" panose="020B0702020203020207" pitchFamily="50" charset="-128"/>
              </a:rPr>
              <a:t>138,000</a:t>
            </a:r>
            <a:endParaRPr kumimoji="1" lang="ja-JP" altLang="en-US" sz="3041" dirty="0">
              <a:solidFill>
                <a:srgbClr val="FF0000"/>
              </a:solidFill>
              <a:latin typeface="HGS明朝E" panose="02020900000000000000" pitchFamily="18" charset="-128"/>
              <a:ea typeface="HGS明朝E" panose="02020900000000000000" pitchFamily="18" charset="-128"/>
              <a:cs typeface="源真ゴシック Heavy" panose="020B0702020203020207" pitchFamily="50" charset="-128"/>
            </a:endParaRPr>
          </a:p>
        </p:txBody>
      </p:sp>
      <p:sp>
        <p:nvSpPr>
          <p:cNvPr id="1042" name="テキスト ボックス 1041">
            <a:extLst>
              <a:ext uri="{FF2B5EF4-FFF2-40B4-BE49-F238E27FC236}">
                <a16:creationId xmlns:a16="http://schemas.microsoft.com/office/drawing/2014/main" id="{1624686E-246F-A55C-79B7-CE217E636809}"/>
              </a:ext>
            </a:extLst>
          </p:cNvPr>
          <p:cNvSpPr txBox="1"/>
          <p:nvPr/>
        </p:nvSpPr>
        <p:spPr>
          <a:xfrm>
            <a:off x="6298194" y="5657407"/>
            <a:ext cx="1836834" cy="456279"/>
          </a:xfrm>
          <a:prstGeom prst="rect">
            <a:avLst/>
          </a:prstGeom>
          <a:noFill/>
        </p:spPr>
        <p:txBody>
          <a:bodyPr wrap="square" rtlCol="0">
            <a:spAutoFit/>
          </a:bodyPr>
          <a:lstStyle/>
          <a:p>
            <a:r>
              <a:rPr kumimoji="1" lang="ja-JP" altLang="en-US" sz="2365" dirty="0">
                <a:solidFill>
                  <a:srgbClr val="FF0000"/>
                </a:solidFill>
                <a:latin typeface="HGS明朝E" panose="02020900000000000000" pitchFamily="18" charset="-128"/>
                <a:ea typeface="HGS明朝E" panose="02020900000000000000" pitchFamily="18" charset="-128"/>
                <a:cs typeface="源真ゴシック Heavy" panose="020B0702020203020207" pitchFamily="50" charset="-128"/>
              </a:rPr>
              <a:t>￥</a:t>
            </a:r>
            <a:r>
              <a:rPr kumimoji="1" lang="en-US" altLang="ja-JP" sz="2286" dirty="0">
                <a:solidFill>
                  <a:srgbClr val="FF0000"/>
                </a:solidFill>
                <a:latin typeface="HGS明朝E" panose="02020900000000000000" pitchFamily="18" charset="-128"/>
                <a:ea typeface="HGS明朝E" panose="02020900000000000000" pitchFamily="18" charset="-128"/>
                <a:cs typeface="源真ゴシック Heavy" panose="020B0702020203020207" pitchFamily="50" charset="-128"/>
              </a:rPr>
              <a:t>138,000</a:t>
            </a:r>
            <a:endParaRPr kumimoji="1" lang="ja-JP" altLang="en-US" sz="3041" dirty="0">
              <a:solidFill>
                <a:srgbClr val="FF0000"/>
              </a:solidFill>
              <a:latin typeface="HGS明朝E" panose="02020900000000000000" pitchFamily="18" charset="-128"/>
              <a:ea typeface="HGS明朝E" panose="02020900000000000000" pitchFamily="18" charset="-128"/>
              <a:cs typeface="源真ゴシック Heavy" panose="020B0702020203020207" pitchFamily="50" charset="-128"/>
            </a:endParaRPr>
          </a:p>
        </p:txBody>
      </p:sp>
      <p:sp>
        <p:nvSpPr>
          <p:cNvPr id="61" name="テキスト ボックス 60">
            <a:extLst>
              <a:ext uri="{FF2B5EF4-FFF2-40B4-BE49-F238E27FC236}">
                <a16:creationId xmlns:a16="http://schemas.microsoft.com/office/drawing/2014/main" id="{01AB606D-2E59-D932-4E8A-0DFB8E50916E}"/>
              </a:ext>
            </a:extLst>
          </p:cNvPr>
          <p:cNvSpPr txBox="1"/>
          <p:nvPr/>
        </p:nvSpPr>
        <p:spPr>
          <a:xfrm>
            <a:off x="3903659" y="341416"/>
            <a:ext cx="2234211" cy="400110"/>
          </a:xfrm>
          <a:prstGeom prst="rect">
            <a:avLst/>
          </a:prstGeom>
          <a:noFill/>
        </p:spPr>
        <p:txBody>
          <a:bodyPr wrap="square" rtlCol="0">
            <a:spAutoFit/>
          </a:bodyPr>
          <a:lstStyle/>
          <a:p>
            <a:r>
              <a:rPr kumimoji="1" lang="en-US" altLang="ja-JP" sz="2000" dirty="0">
                <a:solidFill>
                  <a:schemeClr val="bg1"/>
                </a:solidFill>
                <a:latin typeface="BIZ UDP明朝 Medium" panose="02020500000000000000" pitchFamily="18" charset="-128"/>
                <a:ea typeface="BIZ UDP明朝 Medium" panose="02020500000000000000" pitchFamily="18" charset="-128"/>
              </a:rPr>
              <a:t>【</a:t>
            </a:r>
            <a:r>
              <a:rPr kumimoji="1" lang="ja-JP" altLang="en-US" sz="2000" dirty="0">
                <a:solidFill>
                  <a:schemeClr val="bg1"/>
                </a:solidFill>
                <a:latin typeface="BIZ UDP明朝 Medium" panose="02020500000000000000" pitchFamily="18" charset="-128"/>
                <a:ea typeface="BIZ UDP明朝 Medium" panose="02020500000000000000" pitchFamily="18" charset="-128"/>
              </a:rPr>
              <a:t>ヘッドマッサージ</a:t>
            </a:r>
            <a:r>
              <a:rPr kumimoji="1" lang="en-US" altLang="ja-JP" sz="2000" dirty="0">
                <a:solidFill>
                  <a:schemeClr val="bg1"/>
                </a:solidFill>
                <a:latin typeface="BIZ UDP明朝 Medium" panose="02020500000000000000" pitchFamily="18" charset="-128"/>
                <a:ea typeface="BIZ UDP明朝 Medium" panose="02020500000000000000" pitchFamily="18" charset="-128"/>
              </a:rPr>
              <a:t>】</a:t>
            </a:r>
            <a:endParaRPr kumimoji="1" lang="ja-JP" altLang="en-US" sz="2000" dirty="0">
              <a:solidFill>
                <a:schemeClr val="bg1"/>
              </a:solidFill>
              <a:latin typeface="BIZ UDP明朝 Medium" panose="02020500000000000000" pitchFamily="18" charset="-128"/>
              <a:ea typeface="BIZ UDP明朝 Medium" panose="02020500000000000000" pitchFamily="18" charset="-128"/>
            </a:endParaRPr>
          </a:p>
        </p:txBody>
      </p:sp>
      <p:sp>
        <p:nvSpPr>
          <p:cNvPr id="1025" name="テキスト ボックス 1024">
            <a:extLst>
              <a:ext uri="{FF2B5EF4-FFF2-40B4-BE49-F238E27FC236}">
                <a16:creationId xmlns:a16="http://schemas.microsoft.com/office/drawing/2014/main" id="{08CF8604-82C9-620E-38C6-E7E96EF803B5}"/>
              </a:ext>
            </a:extLst>
          </p:cNvPr>
          <p:cNvSpPr txBox="1"/>
          <p:nvPr/>
        </p:nvSpPr>
        <p:spPr>
          <a:xfrm>
            <a:off x="3633916" y="2029929"/>
            <a:ext cx="3229849" cy="400110"/>
          </a:xfrm>
          <a:prstGeom prst="rect">
            <a:avLst/>
          </a:prstGeom>
          <a:noFill/>
        </p:spPr>
        <p:txBody>
          <a:bodyPr wrap="square" rtlCol="0">
            <a:spAutoFit/>
          </a:bodyPr>
          <a:lstStyle/>
          <a:p>
            <a:r>
              <a:rPr kumimoji="1" lang="en-US" altLang="ja-JP" sz="2000" dirty="0">
                <a:solidFill>
                  <a:schemeClr val="bg1"/>
                </a:solidFill>
                <a:latin typeface="BIZ UDP明朝 Medium" panose="02020500000000000000" pitchFamily="18" charset="-128"/>
                <a:ea typeface="BIZ UDP明朝 Medium" panose="02020500000000000000" pitchFamily="18" charset="-128"/>
              </a:rPr>
              <a:t>【</a:t>
            </a:r>
            <a:r>
              <a:rPr kumimoji="1" lang="ja-JP" altLang="en-US" sz="2000" dirty="0">
                <a:solidFill>
                  <a:schemeClr val="bg1"/>
                </a:solidFill>
                <a:latin typeface="BIZ UDP明朝 Medium" panose="02020500000000000000" pitchFamily="18" charset="-128"/>
                <a:ea typeface="BIZ UDP明朝 Medium" panose="02020500000000000000" pitchFamily="18" charset="-128"/>
              </a:rPr>
              <a:t>フェイシャルマッサージ</a:t>
            </a:r>
            <a:r>
              <a:rPr kumimoji="1" lang="en-US" altLang="ja-JP" sz="2000" dirty="0">
                <a:solidFill>
                  <a:schemeClr val="bg1"/>
                </a:solidFill>
                <a:latin typeface="BIZ UDP明朝 Medium" panose="02020500000000000000" pitchFamily="18" charset="-128"/>
                <a:ea typeface="BIZ UDP明朝 Medium" panose="02020500000000000000" pitchFamily="18" charset="-128"/>
              </a:rPr>
              <a:t>】</a:t>
            </a:r>
            <a:endParaRPr kumimoji="1" lang="ja-JP" altLang="en-US" sz="2000" dirty="0">
              <a:solidFill>
                <a:schemeClr val="bg1"/>
              </a:solidFill>
              <a:latin typeface="BIZ UDP明朝 Medium" panose="02020500000000000000" pitchFamily="18" charset="-128"/>
              <a:ea typeface="BIZ UDP明朝 Medium" panose="02020500000000000000" pitchFamily="18" charset="-128"/>
            </a:endParaRPr>
          </a:p>
        </p:txBody>
      </p:sp>
      <p:sp>
        <p:nvSpPr>
          <p:cNvPr id="3" name="テキスト ボックス 2">
            <a:extLst>
              <a:ext uri="{FF2B5EF4-FFF2-40B4-BE49-F238E27FC236}">
                <a16:creationId xmlns:a16="http://schemas.microsoft.com/office/drawing/2014/main" id="{B768741E-0BD0-ABE7-2EDA-349EC9AD52D7}"/>
              </a:ext>
            </a:extLst>
          </p:cNvPr>
          <p:cNvSpPr txBox="1"/>
          <p:nvPr/>
        </p:nvSpPr>
        <p:spPr>
          <a:xfrm>
            <a:off x="57445" y="917760"/>
            <a:ext cx="1701556" cy="2968579"/>
          </a:xfrm>
          <a:prstGeom prst="rect">
            <a:avLst/>
          </a:prstGeom>
          <a:noFill/>
        </p:spPr>
        <p:txBody>
          <a:bodyPr vert="eaVert" wrap="square" rtlCol="0">
            <a:spAutoFit/>
          </a:bodyPr>
          <a:lstStyle/>
          <a:p>
            <a:r>
              <a:rPr kumimoji="1" lang="ja-JP" altLang="en-US" sz="9857" b="1" dirty="0">
                <a:solidFill>
                  <a:schemeClr val="tx1">
                    <a:alpha val="58000"/>
                  </a:schemeClr>
                </a:solidFill>
                <a:latin typeface="しっぽりゴシック W6" panose="00000700000000000000" pitchFamily="50" charset="-128"/>
                <a:ea typeface="しっぽりゴシック W6" panose="00000700000000000000" pitchFamily="50" charset="-128"/>
              </a:rPr>
              <a:t>小</a:t>
            </a:r>
          </a:p>
        </p:txBody>
      </p:sp>
      <p:pic>
        <p:nvPicPr>
          <p:cNvPr id="9" name="Picture 16" descr="ニードルピーリング | 渋谷のマウスピース矯正ならラ・ブージュデンタルクリニック">
            <a:extLst>
              <a:ext uri="{FF2B5EF4-FFF2-40B4-BE49-F238E27FC236}">
                <a16:creationId xmlns:a16="http://schemas.microsoft.com/office/drawing/2014/main" id="{655E5346-5DDC-20A1-2F0A-C508A77D0CEB}"/>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89" b="99623" l="2404" r="42115">
                        <a14:foregroundMark x1="15577" y1="4717" x2="16538" y2="32453"/>
                        <a14:foregroundMark x1="24327" y1="566" x2="28269" y2="26792"/>
                        <a14:foregroundMark x1="17692" y1="95660" x2="16538" y2="98491"/>
                        <a14:foregroundMark x1="39327" y1="49623" x2="38750" y2="59623"/>
                        <a14:foregroundMark x1="39808" y1="95849" x2="39808" y2="99811"/>
                        <a14:foregroundMark x1="2404" y1="99811" x2="2404" y2="99811"/>
                        <a14:foregroundMark x1="42115" y1="97925" x2="42115" y2="97925"/>
                      </a14:backgroundRemoval>
                    </a14:imgEffect>
                  </a14:imgLayer>
                </a14:imgProps>
              </a:ext>
              <a:ext uri="{28A0092B-C50C-407E-A947-70E740481C1C}">
                <a14:useLocalDpi xmlns:a14="http://schemas.microsoft.com/office/drawing/2010/main" val="0"/>
              </a:ext>
            </a:extLst>
          </a:blip>
          <a:srcRect l="22020" r="55839" b="16993"/>
          <a:stretch/>
        </p:blipFill>
        <p:spPr bwMode="auto">
          <a:xfrm>
            <a:off x="8071728" y="1883573"/>
            <a:ext cx="1327499" cy="2936635"/>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E5D2DF11-0058-D07B-7F20-8B2C4250E00E}"/>
              </a:ext>
            </a:extLst>
          </p:cNvPr>
          <p:cNvSpPr txBox="1"/>
          <p:nvPr/>
        </p:nvSpPr>
        <p:spPr>
          <a:xfrm rot="1099451">
            <a:off x="8292104" y="1875626"/>
            <a:ext cx="1239891" cy="2086619"/>
          </a:xfrm>
          <a:prstGeom prst="rect">
            <a:avLst/>
          </a:prstGeom>
          <a:noFill/>
        </p:spPr>
        <p:txBody>
          <a:bodyPr vert="eaVert" wrap="square" rtlCol="0">
            <a:spAutoFit/>
          </a:bodyPr>
          <a:lstStyle/>
          <a:p>
            <a:r>
              <a:rPr kumimoji="1" lang="ja-JP" altLang="en-US" sz="6857" b="1" dirty="0">
                <a:solidFill>
                  <a:schemeClr val="tx1">
                    <a:alpha val="58000"/>
                  </a:schemeClr>
                </a:solidFill>
                <a:latin typeface="しっぽりゴシック W6" panose="00000700000000000000" pitchFamily="50" charset="-128"/>
                <a:ea typeface="しっぽりゴシック W6" panose="00000700000000000000" pitchFamily="50" charset="-128"/>
              </a:rPr>
              <a:t>美</a:t>
            </a:r>
          </a:p>
        </p:txBody>
      </p:sp>
      <p:sp>
        <p:nvSpPr>
          <p:cNvPr id="14" name="テキスト ボックス 13">
            <a:extLst>
              <a:ext uri="{FF2B5EF4-FFF2-40B4-BE49-F238E27FC236}">
                <a16:creationId xmlns:a16="http://schemas.microsoft.com/office/drawing/2014/main" id="{966B7292-CB5E-37DB-F584-1CE647E8E0E0}"/>
              </a:ext>
            </a:extLst>
          </p:cNvPr>
          <p:cNvSpPr txBox="1"/>
          <p:nvPr/>
        </p:nvSpPr>
        <p:spPr>
          <a:xfrm>
            <a:off x="556906" y="3210274"/>
            <a:ext cx="1448730" cy="1195846"/>
          </a:xfrm>
          <a:prstGeom prst="rect">
            <a:avLst/>
          </a:prstGeom>
          <a:noFill/>
        </p:spPr>
        <p:txBody>
          <a:bodyPr vert="eaVert" wrap="square" rtlCol="0">
            <a:spAutoFit/>
          </a:bodyPr>
          <a:lstStyle/>
          <a:p>
            <a:r>
              <a:rPr kumimoji="1" lang="ja-JP" altLang="en-US" sz="8214" b="1" dirty="0">
                <a:solidFill>
                  <a:schemeClr val="tx1">
                    <a:alpha val="66000"/>
                  </a:schemeClr>
                </a:solidFill>
                <a:latin typeface="しっぽりゴシック W6" panose="00000700000000000000" pitchFamily="50" charset="-128"/>
                <a:ea typeface="しっぽりゴシック W6" panose="00000700000000000000" pitchFamily="50" charset="-128"/>
              </a:rPr>
              <a:t>目</a:t>
            </a:r>
          </a:p>
        </p:txBody>
      </p:sp>
      <p:pic>
        <p:nvPicPr>
          <p:cNvPr id="25" name="Picture 4" descr="ソース画像を表示">
            <a:extLst>
              <a:ext uri="{FF2B5EF4-FFF2-40B4-BE49-F238E27FC236}">
                <a16:creationId xmlns:a16="http://schemas.microsoft.com/office/drawing/2014/main" id="{9B98813E-A52C-E830-21CF-5AE23BB84CF6}"/>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220" b="99719" l="2125" r="99313">
                        <a14:foregroundMark x1="50063" y1="5535" x2="47250" y2="31426"/>
                        <a14:foregroundMark x1="43125" y1="1876" x2="49313" y2="32645"/>
                        <a14:foregroundMark x1="34750" y1="8630" x2="47938" y2="37523"/>
                        <a14:foregroundMark x1="47938" y1="37523" x2="47938" y2="37523"/>
                        <a14:foregroundMark x1="59062" y1="10507" x2="66000" y2="52345"/>
                        <a14:foregroundMark x1="85438" y1="5535" x2="86813" y2="73827"/>
                        <a14:foregroundMark x1="94438" y1="14165" x2="91000" y2="95966"/>
                        <a14:foregroundMark x1="91000" y1="95966" x2="91000" y2="95966"/>
                        <a14:foregroundMark x1="42375" y1="68949" x2="27813" y2="88649"/>
                        <a14:foregroundMark x1="27813" y1="88649" x2="27813" y2="88649"/>
                        <a14:foregroundMark x1="49313" y1="86210" x2="63938" y2="99719"/>
                        <a14:foregroundMark x1="14625" y1="67730" x2="20188" y2="93527"/>
                        <a14:foregroundMark x1="57000" y1="43715" x2="43813" y2="78143"/>
                        <a14:foregroundMark x1="57000" y1="70732" x2="30625" y2="89869"/>
                        <a14:foregroundMark x1="30625" y1="89869" x2="30625" y2="89869"/>
                        <a14:foregroundMark x1="9063" y1="68949" x2="11188" y2="99719"/>
                        <a14:foregroundMark x1="3562" y1="72608" x2="8375" y2="97842"/>
                        <a14:foregroundMark x1="8375" y1="97842" x2="8375" y2="97842"/>
                        <a14:foregroundMark x1="4250" y1="68949" x2="6313" y2="98499"/>
                        <a14:foregroundMark x1="6313" y1="98499" x2="6313" y2="98499"/>
                        <a14:foregroundMark x1="2813" y1="73827" x2="2125" y2="94184"/>
                        <a14:foregroundMark x1="40313" y1="3659" x2="37563" y2="13508"/>
                        <a14:foregroundMark x1="39625" y1="1220" x2="37563" y2="7411"/>
                        <a14:foregroundMark x1="96500" y1="12289" x2="99313" y2="49250"/>
                        <a14:backgroundMark x1="24250" y1="22233" x2="26563" y2="33490"/>
                        <a14:backgroundMark x1="32000" y1="17636" x2="34938" y2="35553"/>
                        <a14:backgroundMark x1="18938" y1="20169" x2="21938" y2="38368"/>
                        <a14:backgroundMark x1="21938" y1="38368" x2="25063" y2="39400"/>
                        <a14:backgroundMark x1="29625" y1="31051" x2="29125" y2="40807"/>
                        <a14:backgroundMark x1="23813" y1="39493" x2="27000" y2="45122"/>
                        <a14:backgroundMark x1="19125" y1="41088" x2="18813" y2="44934"/>
                        <a14:backgroundMark x1="25250" y1="16135" x2="31563" y2="24296"/>
                        <a14:backgroundMark x1="31688" y1="15291" x2="28813" y2="24484"/>
                        <a14:backgroundMark x1="30250" y1="45779" x2="63" y2="54972"/>
                      </a14:backgroundRemoval>
                    </a14:imgEffect>
                  </a14:imgLayer>
                </a14:imgProps>
              </a:ext>
              <a:ext uri="{28A0092B-C50C-407E-A947-70E740481C1C}">
                <a14:useLocalDpi xmlns:a14="http://schemas.microsoft.com/office/drawing/2010/main" val="0"/>
              </a:ext>
            </a:extLst>
          </a:blip>
          <a:srcRect r="23201"/>
          <a:stretch/>
        </p:blipFill>
        <p:spPr bwMode="auto">
          <a:xfrm>
            <a:off x="8232729" y="0"/>
            <a:ext cx="1268066" cy="1861811"/>
          </a:xfrm>
          <a:prstGeom prst="rect">
            <a:avLst/>
          </a:prstGeom>
          <a:noFill/>
          <a:extLst>
            <a:ext uri="{909E8E84-426E-40DD-AFC4-6F175D3DCCD1}">
              <a14:hiddenFill xmlns:a14="http://schemas.microsoft.com/office/drawing/2010/main">
                <a:solidFill>
                  <a:srgbClr val="FFFFFF"/>
                </a:solidFill>
              </a14:hiddenFill>
            </a:ext>
          </a:extLst>
        </p:spPr>
      </p:pic>
      <p:sp>
        <p:nvSpPr>
          <p:cNvPr id="33" name="テキスト ボックス 32">
            <a:extLst>
              <a:ext uri="{FF2B5EF4-FFF2-40B4-BE49-F238E27FC236}">
                <a16:creationId xmlns:a16="http://schemas.microsoft.com/office/drawing/2014/main" id="{7867DC3E-AD2E-231D-1C44-5038BE27A879}"/>
              </a:ext>
            </a:extLst>
          </p:cNvPr>
          <p:cNvSpPr txBox="1"/>
          <p:nvPr/>
        </p:nvSpPr>
        <p:spPr>
          <a:xfrm>
            <a:off x="7823448" y="8534"/>
            <a:ext cx="1239891" cy="3084277"/>
          </a:xfrm>
          <a:prstGeom prst="rect">
            <a:avLst/>
          </a:prstGeom>
          <a:noFill/>
        </p:spPr>
        <p:txBody>
          <a:bodyPr vert="eaVert" wrap="square" rtlCol="0">
            <a:spAutoFit/>
          </a:bodyPr>
          <a:lstStyle/>
          <a:p>
            <a:r>
              <a:rPr kumimoji="1" lang="ja-JP" altLang="en-US" sz="6857" dirty="0">
                <a:solidFill>
                  <a:schemeClr val="tx1">
                    <a:alpha val="55000"/>
                  </a:schemeClr>
                </a:solidFill>
                <a:latin typeface="BIZ UDP明朝 Medium" panose="02020500000000000000" pitchFamily="18" charset="-128"/>
                <a:ea typeface="BIZ UDP明朝 Medium" panose="02020500000000000000" pitchFamily="18" charset="-128"/>
              </a:rPr>
              <a:t>ハ</a:t>
            </a:r>
            <a:r>
              <a:rPr kumimoji="1" lang="ja-JP" altLang="en-US" sz="5714" dirty="0">
                <a:solidFill>
                  <a:schemeClr val="tx1">
                    <a:alpha val="42000"/>
                  </a:schemeClr>
                </a:solidFill>
                <a:latin typeface="BIZ UDP明朝 Medium" panose="02020500000000000000" pitchFamily="18" charset="-128"/>
                <a:ea typeface="BIZ UDP明朝 Medium" panose="02020500000000000000" pitchFamily="18" charset="-128"/>
              </a:rPr>
              <a:t>ー</a:t>
            </a:r>
            <a:endParaRPr kumimoji="1" lang="en-US" altLang="ja-JP" sz="5714" dirty="0">
              <a:solidFill>
                <a:schemeClr val="tx1">
                  <a:alpha val="42000"/>
                </a:schemeClr>
              </a:solidFill>
              <a:latin typeface="BIZ UDP明朝 Medium" panose="02020500000000000000" pitchFamily="18" charset="-128"/>
              <a:ea typeface="BIZ UDP明朝 Medium" panose="02020500000000000000" pitchFamily="18" charset="-128"/>
            </a:endParaRPr>
          </a:p>
        </p:txBody>
      </p:sp>
      <p:sp>
        <p:nvSpPr>
          <p:cNvPr id="11" name="テキスト ボックス 10">
            <a:extLst>
              <a:ext uri="{FF2B5EF4-FFF2-40B4-BE49-F238E27FC236}">
                <a16:creationId xmlns:a16="http://schemas.microsoft.com/office/drawing/2014/main" id="{45484A20-E5DB-1540-BB52-D6E9DD0CF0E4}"/>
              </a:ext>
            </a:extLst>
          </p:cNvPr>
          <p:cNvSpPr txBox="1"/>
          <p:nvPr/>
        </p:nvSpPr>
        <p:spPr>
          <a:xfrm rot="604939">
            <a:off x="272025" y="2118782"/>
            <a:ext cx="1239891" cy="1150987"/>
          </a:xfrm>
          <a:prstGeom prst="rect">
            <a:avLst/>
          </a:prstGeom>
          <a:noFill/>
        </p:spPr>
        <p:txBody>
          <a:bodyPr vert="eaVert" wrap="square" rtlCol="0">
            <a:spAutoFit/>
          </a:bodyPr>
          <a:lstStyle/>
          <a:p>
            <a:r>
              <a:rPr kumimoji="1" lang="ja-JP" altLang="en-US" sz="6857" b="1" dirty="0">
                <a:solidFill>
                  <a:schemeClr val="tx1">
                    <a:alpha val="42000"/>
                  </a:schemeClr>
                </a:solidFill>
                <a:latin typeface="しっぽりゴシック W6" panose="00000700000000000000" pitchFamily="50" charset="-128"/>
                <a:ea typeface="しっぽりゴシック W6" panose="00000700000000000000" pitchFamily="50" charset="-128"/>
              </a:rPr>
              <a:t>顔</a:t>
            </a:r>
            <a:endParaRPr kumimoji="1" lang="ja-JP" altLang="en-US" sz="9857" b="1" dirty="0">
              <a:solidFill>
                <a:schemeClr val="tx1">
                  <a:alpha val="42000"/>
                </a:schemeClr>
              </a:solidFill>
              <a:latin typeface="しっぽりゴシック W6" panose="00000700000000000000" pitchFamily="50" charset="-128"/>
              <a:ea typeface="しっぽりゴシック W6" panose="00000700000000000000" pitchFamily="50" charset="-128"/>
            </a:endParaRPr>
          </a:p>
        </p:txBody>
      </p:sp>
      <p:sp>
        <p:nvSpPr>
          <p:cNvPr id="12" name="テキスト ボックス 11">
            <a:extLst>
              <a:ext uri="{FF2B5EF4-FFF2-40B4-BE49-F238E27FC236}">
                <a16:creationId xmlns:a16="http://schemas.microsoft.com/office/drawing/2014/main" id="{F8E49D5D-61CF-7018-7012-8DEC97C95C4C}"/>
              </a:ext>
            </a:extLst>
          </p:cNvPr>
          <p:cNvSpPr txBox="1"/>
          <p:nvPr/>
        </p:nvSpPr>
        <p:spPr>
          <a:xfrm rot="20964338">
            <a:off x="933467" y="4338557"/>
            <a:ext cx="976101" cy="712556"/>
          </a:xfrm>
          <a:prstGeom prst="rect">
            <a:avLst/>
          </a:prstGeom>
          <a:noFill/>
        </p:spPr>
        <p:txBody>
          <a:bodyPr vert="eaVert" wrap="square" rtlCol="0">
            <a:spAutoFit/>
          </a:bodyPr>
          <a:lstStyle/>
          <a:p>
            <a:r>
              <a:rPr kumimoji="1" lang="ja-JP" altLang="en-US" sz="5143" b="1" dirty="0">
                <a:solidFill>
                  <a:schemeClr val="tx1">
                    <a:alpha val="42000"/>
                  </a:schemeClr>
                </a:solidFill>
                <a:latin typeface="しっぽりゴシック W6" panose="00000700000000000000" pitchFamily="50" charset="-128"/>
                <a:ea typeface="しっぽりゴシック W6" panose="00000700000000000000" pitchFamily="50" charset="-128"/>
              </a:rPr>
              <a:t>元</a:t>
            </a:r>
            <a:endParaRPr kumimoji="1" lang="ja-JP" altLang="en-US" sz="6857" b="1" dirty="0">
              <a:solidFill>
                <a:schemeClr val="tx1">
                  <a:alpha val="42000"/>
                </a:schemeClr>
              </a:solidFill>
              <a:latin typeface="しっぽりゴシック W6" panose="00000700000000000000" pitchFamily="50" charset="-128"/>
              <a:ea typeface="しっぽりゴシック W6" panose="00000700000000000000" pitchFamily="50" charset="-128"/>
            </a:endParaRPr>
          </a:p>
        </p:txBody>
      </p:sp>
      <p:sp>
        <p:nvSpPr>
          <p:cNvPr id="23" name="テキスト ボックス 22">
            <a:extLst>
              <a:ext uri="{FF2B5EF4-FFF2-40B4-BE49-F238E27FC236}">
                <a16:creationId xmlns:a16="http://schemas.microsoft.com/office/drawing/2014/main" id="{5EBC6FA2-F778-A96A-FD2E-87B64DF82083}"/>
              </a:ext>
            </a:extLst>
          </p:cNvPr>
          <p:cNvSpPr txBox="1"/>
          <p:nvPr/>
        </p:nvSpPr>
        <p:spPr>
          <a:xfrm>
            <a:off x="8670190" y="2988626"/>
            <a:ext cx="1064009" cy="1141711"/>
          </a:xfrm>
          <a:prstGeom prst="rect">
            <a:avLst/>
          </a:prstGeom>
          <a:noFill/>
        </p:spPr>
        <p:txBody>
          <a:bodyPr vert="eaVert" wrap="square" rtlCol="0">
            <a:spAutoFit/>
          </a:bodyPr>
          <a:lstStyle/>
          <a:p>
            <a:r>
              <a:rPr kumimoji="1" lang="ja-JP" altLang="en-US" sz="5714" b="1" dirty="0">
                <a:solidFill>
                  <a:schemeClr val="tx1">
                    <a:alpha val="42000"/>
                  </a:schemeClr>
                </a:solidFill>
                <a:latin typeface="しっぽりゴシック W6" panose="00000700000000000000" pitchFamily="50" charset="-128"/>
                <a:ea typeface="しっぽりゴシック W6" panose="00000700000000000000" pitchFamily="50" charset="-128"/>
              </a:rPr>
              <a:t>肌</a:t>
            </a:r>
            <a:endParaRPr kumimoji="1" lang="ja-JP" altLang="en-US" sz="8214" b="1" dirty="0">
              <a:solidFill>
                <a:schemeClr val="tx1">
                  <a:alpha val="42000"/>
                </a:schemeClr>
              </a:solidFill>
              <a:latin typeface="しっぽりゴシック W6" panose="00000700000000000000" pitchFamily="50" charset="-128"/>
              <a:ea typeface="しっぽりゴシック W6" panose="00000700000000000000" pitchFamily="50" charset="-128"/>
            </a:endParaRPr>
          </a:p>
        </p:txBody>
      </p:sp>
      <p:sp>
        <p:nvSpPr>
          <p:cNvPr id="34" name="テキスト ボックス 33">
            <a:extLst>
              <a:ext uri="{FF2B5EF4-FFF2-40B4-BE49-F238E27FC236}">
                <a16:creationId xmlns:a16="http://schemas.microsoft.com/office/drawing/2014/main" id="{2740CC42-C2C3-AABC-3839-38A0F30251BD}"/>
              </a:ext>
            </a:extLst>
          </p:cNvPr>
          <p:cNvSpPr txBox="1"/>
          <p:nvPr/>
        </p:nvSpPr>
        <p:spPr>
          <a:xfrm rot="20670377">
            <a:off x="8228342" y="1476539"/>
            <a:ext cx="1064009" cy="3084277"/>
          </a:xfrm>
          <a:prstGeom prst="rect">
            <a:avLst/>
          </a:prstGeom>
          <a:noFill/>
        </p:spPr>
        <p:txBody>
          <a:bodyPr vert="eaVert" wrap="square" rtlCol="0">
            <a:spAutoFit/>
          </a:bodyPr>
          <a:lstStyle/>
          <a:p>
            <a:r>
              <a:rPr kumimoji="1" lang="ja-JP" altLang="en-US" sz="5714" dirty="0">
                <a:solidFill>
                  <a:schemeClr val="tx1">
                    <a:alpha val="42000"/>
                  </a:schemeClr>
                </a:solidFill>
                <a:latin typeface="BIZ UDP明朝 Medium" panose="02020500000000000000" pitchFamily="18" charset="-128"/>
                <a:ea typeface="BIZ UDP明朝 Medium" panose="02020500000000000000" pitchFamily="18" charset="-128"/>
              </a:rPr>
              <a:t>ブ</a:t>
            </a:r>
            <a:endParaRPr kumimoji="1" lang="en-US" altLang="ja-JP" sz="5714" dirty="0">
              <a:solidFill>
                <a:schemeClr val="tx1">
                  <a:alpha val="42000"/>
                </a:schemeClr>
              </a:solidFill>
              <a:latin typeface="BIZ UDP明朝 Medium" panose="02020500000000000000" pitchFamily="18" charset="-128"/>
              <a:ea typeface="BIZ UDP明朝 Medium" panose="02020500000000000000" pitchFamily="18" charset="-128"/>
            </a:endParaRPr>
          </a:p>
        </p:txBody>
      </p:sp>
      <p:pic>
        <p:nvPicPr>
          <p:cNvPr id="1027" name="Picture 12" descr="ソース画像を表示">
            <a:extLst>
              <a:ext uri="{FF2B5EF4-FFF2-40B4-BE49-F238E27FC236}">
                <a16:creationId xmlns:a16="http://schemas.microsoft.com/office/drawing/2014/main" id="{AB3BE1C8-2257-4D8F-0091-D11E6E2C0AA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82364"/>
          <a:stretch/>
        </p:blipFill>
        <p:spPr bwMode="auto">
          <a:xfrm>
            <a:off x="2751232" y="315160"/>
            <a:ext cx="4572000" cy="117879"/>
          </a:xfrm>
          <a:prstGeom prst="rect">
            <a:avLst/>
          </a:prstGeom>
          <a:noFill/>
          <a:extLst>
            <a:ext uri="{909E8E84-426E-40DD-AFC4-6F175D3DCCD1}">
              <a14:hiddenFill xmlns:a14="http://schemas.microsoft.com/office/drawing/2010/main">
                <a:solidFill>
                  <a:srgbClr val="FFFFFF"/>
                </a:solidFill>
              </a14:hiddenFill>
            </a:ext>
          </a:extLst>
        </p:spPr>
      </p:pic>
      <p:sp>
        <p:nvSpPr>
          <p:cNvPr id="39" name="テキスト ボックス 38">
            <a:extLst>
              <a:ext uri="{FF2B5EF4-FFF2-40B4-BE49-F238E27FC236}">
                <a16:creationId xmlns:a16="http://schemas.microsoft.com/office/drawing/2014/main" id="{95FDC38A-E57F-2CA1-1998-102471B147D6}"/>
              </a:ext>
            </a:extLst>
          </p:cNvPr>
          <p:cNvSpPr txBox="1"/>
          <p:nvPr/>
        </p:nvSpPr>
        <p:spPr>
          <a:xfrm>
            <a:off x="2957328" y="6294197"/>
            <a:ext cx="4100802" cy="576055"/>
          </a:xfrm>
          <a:prstGeom prst="rect">
            <a:avLst/>
          </a:prstGeom>
          <a:noFill/>
        </p:spPr>
        <p:txBody>
          <a:bodyPr wrap="square" rtlCol="0">
            <a:spAutoFit/>
          </a:bodyPr>
          <a:lstStyle/>
          <a:p>
            <a:pPr algn="ctr"/>
            <a:r>
              <a:rPr kumimoji="1" lang="en-US" altLang="ja-JP" sz="1000" dirty="0">
                <a:latin typeface="BIZ UDP明朝 Medium" panose="02020500000000000000" pitchFamily="18" charset="-128"/>
                <a:ea typeface="BIZ UDP明朝 Medium" panose="02020500000000000000" pitchFamily="18" charset="-128"/>
              </a:rPr>
              <a:t>【</a:t>
            </a:r>
            <a:r>
              <a:rPr kumimoji="1" lang="ja-JP" altLang="en-US" sz="1000" dirty="0">
                <a:latin typeface="BIZ UDP明朝 Medium" panose="02020500000000000000" pitchFamily="18" charset="-128"/>
                <a:ea typeface="BIZ UDP明朝 Medium" panose="02020500000000000000" pitchFamily="18" charset="-128"/>
              </a:rPr>
              <a:t>頭蓋骨矯正</a:t>
            </a:r>
            <a:r>
              <a:rPr kumimoji="1" lang="en-US" altLang="ja-JP" sz="1000" dirty="0">
                <a:latin typeface="BIZ UDP明朝 Medium" panose="02020500000000000000" pitchFamily="18" charset="-128"/>
                <a:ea typeface="BIZ UDP明朝 Medium" panose="02020500000000000000" pitchFamily="18" charset="-128"/>
              </a:rPr>
              <a:t>Plus</a:t>
            </a:r>
            <a:r>
              <a:rPr kumimoji="1" lang="ja-JP" altLang="en-US" sz="1000" dirty="0">
                <a:latin typeface="BIZ UDP明朝 Medium" panose="02020500000000000000" pitchFamily="18" charset="-128"/>
                <a:ea typeface="BIZ UDP明朝 Medium" panose="02020500000000000000" pitchFamily="18" charset="-128"/>
              </a:rPr>
              <a:t>選べるメニュー</a:t>
            </a:r>
            <a:r>
              <a:rPr kumimoji="1" lang="en-US" altLang="ja-JP" sz="1000" dirty="0">
                <a:latin typeface="BIZ UDP明朝 Medium" panose="02020500000000000000" pitchFamily="18" charset="-128"/>
                <a:ea typeface="BIZ UDP明朝 Medium" panose="02020500000000000000" pitchFamily="18" charset="-128"/>
              </a:rPr>
              <a:t>】</a:t>
            </a:r>
          </a:p>
          <a:p>
            <a:pPr algn="ctr"/>
            <a:endParaRPr kumimoji="1" lang="ja-JP" altLang="en-US" sz="429" dirty="0">
              <a:latin typeface="BIZ UDP明朝 Medium" panose="02020500000000000000" pitchFamily="18" charset="-128"/>
              <a:ea typeface="BIZ UDP明朝 Medium" panose="02020500000000000000" pitchFamily="18" charset="-128"/>
            </a:endParaRPr>
          </a:p>
          <a:p>
            <a:pPr algn="ctr"/>
            <a:r>
              <a:rPr kumimoji="1" lang="ja-JP" altLang="en-US" sz="857" dirty="0">
                <a:latin typeface="BIZ UDP明朝 Medium" panose="02020500000000000000" pitchFamily="18" charset="-128"/>
                <a:ea typeface="BIZ UDP明朝 Medium" panose="02020500000000000000" pitchFamily="18" charset="-128"/>
              </a:rPr>
              <a:t>眼精疲労ツボ・顎関節ケア・肩こり改善・</a:t>
            </a:r>
            <a:endParaRPr kumimoji="1" lang="en-US" altLang="ja-JP" sz="857" dirty="0">
              <a:latin typeface="BIZ UDP明朝 Medium" panose="02020500000000000000" pitchFamily="18" charset="-128"/>
              <a:ea typeface="BIZ UDP明朝 Medium" panose="02020500000000000000" pitchFamily="18" charset="-128"/>
            </a:endParaRPr>
          </a:p>
          <a:p>
            <a:pPr algn="ctr"/>
            <a:r>
              <a:rPr kumimoji="1" lang="ja-JP" altLang="en-US" sz="857" dirty="0">
                <a:latin typeface="BIZ UDP明朝 Medium" panose="02020500000000000000" pitchFamily="18" charset="-128"/>
                <a:ea typeface="BIZ UDP明朝 Medium" panose="02020500000000000000" pitchFamily="18" charset="-128"/>
              </a:rPr>
              <a:t>ブレインフォグ・小顔</a:t>
            </a:r>
            <a:r>
              <a:rPr kumimoji="1" lang="en-US" altLang="ja-JP" sz="857" dirty="0">
                <a:latin typeface="BIZ UDP明朝 Medium" panose="02020500000000000000" pitchFamily="18" charset="-128"/>
                <a:ea typeface="BIZ UDP明朝 Medium" panose="02020500000000000000" pitchFamily="18" charset="-128"/>
              </a:rPr>
              <a:t>plus</a:t>
            </a:r>
            <a:r>
              <a:rPr kumimoji="1" lang="ja-JP" altLang="en-US" sz="857" dirty="0">
                <a:latin typeface="BIZ UDP明朝 Medium" panose="02020500000000000000" pitchFamily="18" charset="-128"/>
                <a:ea typeface="BIZ UDP明朝 Medium" panose="02020500000000000000" pitchFamily="18" charset="-128"/>
              </a:rPr>
              <a:t>・頭ほぐし・ディープオシュレーション</a:t>
            </a:r>
            <a:endParaRPr kumimoji="1" lang="en-US" altLang="ja-JP" sz="857" dirty="0">
              <a:latin typeface="BIZ UDP明朝 Medium" panose="02020500000000000000" pitchFamily="18" charset="-128"/>
              <a:ea typeface="BIZ UDP明朝 Medium" panose="02020500000000000000" pitchFamily="18" charset="-128"/>
            </a:endParaRPr>
          </a:p>
        </p:txBody>
      </p:sp>
      <p:pic>
        <p:nvPicPr>
          <p:cNvPr id="1034" name="Picture 2" descr="ソース画像を表示">
            <a:extLst>
              <a:ext uri="{FF2B5EF4-FFF2-40B4-BE49-F238E27FC236}">
                <a16:creationId xmlns:a16="http://schemas.microsoft.com/office/drawing/2014/main" id="{DDE40AF6-7875-2B46-32BC-97470663DC75}"/>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5727" r="95154">
                        <a14:foregroundMark x1="21366" y1="37941" x2="45374" y2="52059"/>
                        <a14:foregroundMark x1="45374" y1="52059" x2="71366" y2="56765"/>
                        <a14:foregroundMark x1="85463" y1="35588" x2="87445" y2="69118"/>
                        <a14:foregroundMark x1="87445" y1="69118" x2="87445" y2="69118"/>
                        <a14:foregroundMark x1="95374" y1="41765" x2="92731" y2="58824"/>
                        <a14:foregroundMark x1="11454" y1="42059" x2="22907" y2="59118"/>
                        <a14:foregroundMark x1="22907" y1="59118" x2="25110" y2="59118"/>
                        <a14:foregroundMark x1="7269" y1="39412" x2="5727" y2="49118"/>
                        <a14:foregroundMark x1="48458" y1="74412" x2="48458" y2="74412"/>
                        <a14:foregroundMark x1="48899" y1="74706" x2="48899" y2="74706"/>
                        <a14:foregroundMark x1="47357" y1="74706" x2="47357" y2="74706"/>
                        <a14:foregroundMark x1="90088" y1="25294" x2="90088" y2="25294"/>
                        <a14:foregroundMark x1="88987" y1="25588" x2="68282" y2="26471"/>
                        <a14:foregroundMark x1="61454" y1="25000" x2="89648" y2="25882"/>
                        <a14:foregroundMark x1="68282" y1="25000" x2="90694" y2="25816"/>
                        <a14:foregroundMark x1="74890" y1="25000" x2="89207" y2="25000"/>
                        <a14:foregroundMark x1="9031" y1="25294" x2="14317" y2="25000"/>
                        <a14:foregroundMark x1="47797" y1="74706" x2="53687" y2="74199"/>
                        <a14:foregroundMark x1="47577" y1="74706" x2="53340" y2="74908"/>
                        <a14:foregroundMark x1="80396" y1="74706" x2="83480" y2="74706"/>
                        <a14:foregroundMark x1="83921" y1="74706" x2="84951" y2="74568"/>
                        <a14:backgroundMark x1="92070" y1="25588" x2="93612" y2="27647"/>
                        <a14:backgroundMark x1="92731" y1="25882" x2="92952" y2="27059"/>
                        <a14:backgroundMark x1="92291" y1="25294" x2="92511" y2="26471"/>
                        <a14:backgroundMark x1="9251" y1="24118" x2="9577" y2="24118"/>
                        <a14:backgroundMark x1="82873" y1="77044" x2="82342" y2="77093"/>
                        <a14:backgroundMark x1="87004" y1="76471" x2="86499" y2="76523"/>
                        <a14:backgroundMark x1="87445" y1="76471" x2="86524" y2="76471"/>
                        <a14:backgroundMark x1="87885" y1="76176" x2="86664" y2="76176"/>
                        <a14:backgroundMark x1="70264" y1="77059" x2="76652" y2="76765"/>
                        <a14:backgroundMark x1="70264" y1="76176" x2="66300" y2="76176"/>
                        <a14:backgroundMark x1="62115" y1="76471" x2="59031" y2="76471"/>
                        <a14:backgroundMark x1="61894" y1="76765" x2="66300" y2="76765"/>
                        <a14:backgroundMark x1="69383" y1="76765" x2="72026" y2="76471"/>
                        <a14:backgroundMark x1="76432" y1="77059" x2="79075" y2="76471"/>
                        <a14:backgroundMark x1="52863" y1="75882" x2="58370" y2="76176"/>
                        <a14:backgroundMark x1="60352" y1="76176" x2="64758" y2="76176"/>
                        <a14:backgroundMark x1="84802" y1="76176" x2="88987" y2="76176"/>
                        <a14:backgroundMark x1="84141" y1="76176" x2="86784" y2="76471"/>
                        <a14:backgroundMark x1="88546" y1="75882" x2="91850" y2="75882"/>
                        <a14:backgroundMark x1="87445" y1="75588" x2="92511" y2="75882"/>
                      </a14:backgroundRemoval>
                    </a14:imgEffect>
                  </a14:imgLayer>
                </a14:imgProps>
              </a:ext>
              <a:ext uri="{28A0092B-C50C-407E-A947-70E740481C1C}">
                <a14:useLocalDpi xmlns:a14="http://schemas.microsoft.com/office/drawing/2010/main" val="0"/>
              </a:ext>
            </a:extLst>
          </a:blip>
          <a:srcRect t="25753" b="26178"/>
          <a:stretch/>
        </p:blipFill>
        <p:spPr bwMode="auto">
          <a:xfrm rot="5400000">
            <a:off x="233776" y="5351836"/>
            <a:ext cx="1738910" cy="1413856"/>
          </a:xfrm>
          <a:prstGeom prst="rect">
            <a:avLst/>
          </a:prstGeom>
          <a:noFill/>
          <a:extLst>
            <a:ext uri="{909E8E84-426E-40DD-AFC4-6F175D3DCCD1}">
              <a14:hiddenFill xmlns:a14="http://schemas.microsoft.com/office/drawing/2010/main">
                <a:solidFill>
                  <a:srgbClr val="FFFFFF"/>
                </a:solidFill>
              </a14:hiddenFill>
            </a:ext>
          </a:extLst>
        </p:spPr>
      </p:pic>
      <p:sp>
        <p:nvSpPr>
          <p:cNvPr id="1043" name="テキスト ボックス 1042">
            <a:extLst>
              <a:ext uri="{FF2B5EF4-FFF2-40B4-BE49-F238E27FC236}">
                <a16:creationId xmlns:a16="http://schemas.microsoft.com/office/drawing/2014/main" id="{920529D9-2330-2699-FEE8-1C4FEF5AECB5}"/>
              </a:ext>
            </a:extLst>
          </p:cNvPr>
          <p:cNvSpPr txBox="1"/>
          <p:nvPr/>
        </p:nvSpPr>
        <p:spPr>
          <a:xfrm>
            <a:off x="538657" y="5281476"/>
            <a:ext cx="1184641" cy="696986"/>
          </a:xfrm>
          <a:prstGeom prst="rect">
            <a:avLst/>
          </a:prstGeom>
          <a:noFill/>
        </p:spPr>
        <p:txBody>
          <a:bodyPr wrap="square" rtlCol="0">
            <a:spAutoFit/>
          </a:bodyPr>
          <a:lstStyle/>
          <a:p>
            <a:r>
              <a:rPr kumimoji="1" lang="ja-JP" altLang="en-US" sz="786" dirty="0">
                <a:latin typeface="BIZ UDP明朝 Medium" panose="02020500000000000000" pitchFamily="18" charset="-128"/>
                <a:ea typeface="BIZ UDP明朝 Medium" panose="02020500000000000000" pitchFamily="18" charset="-128"/>
              </a:rPr>
              <a:t>オプションメニューも豊富にご用意しています。</a:t>
            </a:r>
            <a:endParaRPr kumimoji="1" lang="en-US" altLang="ja-JP" sz="786" dirty="0">
              <a:latin typeface="BIZ UDP明朝 Medium" panose="02020500000000000000" pitchFamily="18" charset="-128"/>
              <a:ea typeface="BIZ UDP明朝 Medium" panose="02020500000000000000" pitchFamily="18" charset="-128"/>
            </a:endParaRPr>
          </a:p>
          <a:p>
            <a:r>
              <a:rPr kumimoji="1" lang="ja-JP" altLang="en-US" sz="786" dirty="0">
                <a:latin typeface="BIZ UDP明朝 Medium" panose="02020500000000000000" pitchFamily="18" charset="-128"/>
                <a:ea typeface="BIZ UDP明朝 Medium" panose="02020500000000000000" pitchFamily="18" charset="-128"/>
              </a:rPr>
              <a:t>結果重視のビビッドはお客様</a:t>
            </a:r>
            <a:r>
              <a:rPr kumimoji="1" lang="en-US" altLang="ja-JP" sz="786" dirty="0">
                <a:latin typeface="BIZ UDP明朝 Medium" panose="02020500000000000000" pitchFamily="18" charset="-128"/>
                <a:ea typeface="BIZ UDP明朝 Medium" panose="02020500000000000000" pitchFamily="18" charset="-128"/>
              </a:rPr>
              <a:t>1</a:t>
            </a:r>
            <a:r>
              <a:rPr kumimoji="1" lang="ja-JP" altLang="en-US" sz="786" dirty="0">
                <a:latin typeface="BIZ UDP明朝 Medium" panose="02020500000000000000" pitchFamily="18" charset="-128"/>
                <a:ea typeface="BIZ UDP明朝 Medium" panose="02020500000000000000" pitchFamily="18" charset="-128"/>
              </a:rPr>
              <a:t>人</a:t>
            </a:r>
            <a:r>
              <a:rPr kumimoji="1" lang="en-US" altLang="ja-JP" sz="786" dirty="0">
                <a:latin typeface="BIZ UDP明朝 Medium" panose="02020500000000000000" pitchFamily="18" charset="-128"/>
                <a:ea typeface="BIZ UDP明朝 Medium" panose="02020500000000000000" pitchFamily="18" charset="-128"/>
              </a:rPr>
              <a:t>1</a:t>
            </a:r>
            <a:r>
              <a:rPr kumimoji="1" lang="ja-JP" altLang="en-US" sz="786" dirty="0">
                <a:latin typeface="BIZ UDP明朝 Medium" panose="02020500000000000000" pitchFamily="18" charset="-128"/>
                <a:ea typeface="BIZ UDP明朝 Medium" panose="02020500000000000000" pitchFamily="18" charset="-128"/>
              </a:rPr>
              <a:t>人の状態合わせて施術致します。</a:t>
            </a:r>
          </a:p>
        </p:txBody>
      </p:sp>
      <p:pic>
        <p:nvPicPr>
          <p:cNvPr id="1045" name="図 1044">
            <a:extLst>
              <a:ext uri="{FF2B5EF4-FFF2-40B4-BE49-F238E27FC236}">
                <a16:creationId xmlns:a16="http://schemas.microsoft.com/office/drawing/2014/main" id="{0117F513-48F1-4753-F5CA-9DFF218449B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5784" y="5938632"/>
            <a:ext cx="1055809" cy="791802"/>
          </a:xfrm>
          <a:prstGeom prst="rect">
            <a:avLst/>
          </a:prstGeom>
          <a:ln>
            <a:noFill/>
          </a:ln>
          <a:effectLst>
            <a:softEdge rad="112500"/>
          </a:effectLst>
        </p:spPr>
      </p:pic>
      <p:sp>
        <p:nvSpPr>
          <p:cNvPr id="1046" name="テキスト ボックス 1045">
            <a:extLst>
              <a:ext uri="{FF2B5EF4-FFF2-40B4-BE49-F238E27FC236}">
                <a16:creationId xmlns:a16="http://schemas.microsoft.com/office/drawing/2014/main" id="{77881BB4-EFDE-C2FA-65B2-8E6C9BE1B0CF}"/>
              </a:ext>
            </a:extLst>
          </p:cNvPr>
          <p:cNvSpPr txBox="1"/>
          <p:nvPr/>
        </p:nvSpPr>
        <p:spPr>
          <a:xfrm>
            <a:off x="8125116" y="4982622"/>
            <a:ext cx="1371294" cy="1785489"/>
          </a:xfrm>
          <a:prstGeom prst="rect">
            <a:avLst/>
          </a:prstGeom>
          <a:noFill/>
        </p:spPr>
        <p:txBody>
          <a:bodyPr wrap="square" rtlCol="0">
            <a:spAutoFit/>
          </a:bodyPr>
          <a:lstStyle/>
          <a:p>
            <a:pPr algn="ctr"/>
            <a:r>
              <a:rPr kumimoji="1" lang="en-US" altLang="ja-JP" sz="786" dirty="0">
                <a:latin typeface="BIZ UDP明朝 Medium" panose="02020500000000000000" pitchFamily="18" charset="-128"/>
                <a:ea typeface="BIZ UDP明朝 Medium" panose="02020500000000000000" pitchFamily="18" charset="-128"/>
              </a:rPr>
              <a:t>【</a:t>
            </a:r>
            <a:r>
              <a:rPr kumimoji="1" lang="ja-JP" altLang="en-US" sz="786" dirty="0">
                <a:latin typeface="BIZ UDP明朝 Medium" panose="02020500000000000000" pitchFamily="18" charset="-128"/>
                <a:ea typeface="BIZ UDP明朝 Medium" panose="02020500000000000000" pitchFamily="18" charset="-128"/>
              </a:rPr>
              <a:t>ごあいさつ</a:t>
            </a:r>
            <a:r>
              <a:rPr kumimoji="1" lang="en-US" altLang="ja-JP" sz="786" dirty="0">
                <a:latin typeface="BIZ UDP明朝 Medium" panose="02020500000000000000" pitchFamily="18" charset="-128"/>
                <a:ea typeface="BIZ UDP明朝 Medium" panose="02020500000000000000" pitchFamily="18" charset="-128"/>
              </a:rPr>
              <a:t>】</a:t>
            </a:r>
          </a:p>
          <a:p>
            <a:pPr algn="ctr"/>
            <a:endParaRPr kumimoji="1" lang="en-US" altLang="ja-JP" sz="429" dirty="0">
              <a:latin typeface="BIZ UDP明朝 Medium" panose="02020500000000000000" pitchFamily="18" charset="-128"/>
              <a:ea typeface="BIZ UDP明朝 Medium" panose="02020500000000000000" pitchFamily="18" charset="-128"/>
            </a:endParaRPr>
          </a:p>
          <a:p>
            <a:pPr algn="ctr"/>
            <a:endParaRPr kumimoji="1" lang="en-US" altLang="ja-JP" sz="429" dirty="0">
              <a:latin typeface="BIZ UDP明朝 Medium" panose="02020500000000000000" pitchFamily="18" charset="-128"/>
              <a:ea typeface="BIZ UDP明朝 Medium" panose="02020500000000000000" pitchFamily="18" charset="-128"/>
            </a:endParaRPr>
          </a:p>
          <a:p>
            <a:pPr algn="ctr"/>
            <a:r>
              <a:rPr kumimoji="1" lang="ja-JP" altLang="en-US" sz="786" u="sng" dirty="0">
                <a:latin typeface="BIZ UDP明朝 Medium" panose="02020500000000000000" pitchFamily="18" charset="-128"/>
                <a:ea typeface="BIZ UDP明朝 Medium" panose="02020500000000000000" pitchFamily="18" charset="-128"/>
              </a:rPr>
              <a:t>いつもご愛顧いただき</a:t>
            </a:r>
            <a:endParaRPr kumimoji="1" lang="en-US" altLang="ja-JP" sz="786" u="sng" dirty="0">
              <a:latin typeface="BIZ UDP明朝 Medium" panose="02020500000000000000" pitchFamily="18" charset="-128"/>
              <a:ea typeface="BIZ UDP明朝 Medium" panose="02020500000000000000" pitchFamily="18" charset="-128"/>
            </a:endParaRPr>
          </a:p>
          <a:p>
            <a:pPr algn="ctr"/>
            <a:r>
              <a:rPr kumimoji="1" lang="ja-JP" altLang="en-US" sz="786" u="sng" dirty="0">
                <a:latin typeface="BIZ UDP明朝 Medium" panose="02020500000000000000" pitchFamily="18" charset="-128"/>
                <a:ea typeface="BIZ UDP明朝 Medium" panose="02020500000000000000" pitchFamily="18" charset="-128"/>
              </a:rPr>
              <a:t>有難うございます。</a:t>
            </a:r>
            <a:endParaRPr kumimoji="1" lang="en-US" altLang="ja-JP" sz="786" u="sng" dirty="0">
              <a:latin typeface="BIZ UDP明朝 Medium" panose="02020500000000000000" pitchFamily="18" charset="-128"/>
              <a:ea typeface="BIZ UDP明朝 Medium" panose="02020500000000000000" pitchFamily="18" charset="-128"/>
            </a:endParaRPr>
          </a:p>
          <a:p>
            <a:pPr algn="ctr"/>
            <a:r>
              <a:rPr kumimoji="1" lang="ja-JP" altLang="en-US" sz="786" u="sng" dirty="0">
                <a:latin typeface="BIZ UDP明朝 Medium" panose="02020500000000000000" pitchFamily="18" charset="-128"/>
                <a:ea typeface="BIZ UDP明朝 Medium" panose="02020500000000000000" pitchFamily="18" charset="-128"/>
              </a:rPr>
              <a:t>皆様に効果のある結果を</a:t>
            </a:r>
            <a:endParaRPr kumimoji="1" lang="en-US" altLang="ja-JP" sz="786" u="sng" dirty="0">
              <a:latin typeface="BIZ UDP明朝 Medium" panose="02020500000000000000" pitchFamily="18" charset="-128"/>
              <a:ea typeface="BIZ UDP明朝 Medium" panose="02020500000000000000" pitchFamily="18" charset="-128"/>
            </a:endParaRPr>
          </a:p>
          <a:p>
            <a:pPr algn="ctr"/>
            <a:r>
              <a:rPr kumimoji="1" lang="ja-JP" altLang="en-US" sz="786" u="sng" dirty="0">
                <a:latin typeface="BIZ UDP明朝 Medium" panose="02020500000000000000" pitchFamily="18" charset="-128"/>
                <a:ea typeface="BIZ UDP明朝 Medium" panose="02020500000000000000" pitchFamily="18" charset="-128"/>
              </a:rPr>
              <a:t>求めたメニューを</a:t>
            </a:r>
            <a:endParaRPr kumimoji="1" lang="en-US" altLang="ja-JP" sz="786" u="sng" dirty="0">
              <a:latin typeface="BIZ UDP明朝 Medium" panose="02020500000000000000" pitchFamily="18" charset="-128"/>
              <a:ea typeface="BIZ UDP明朝 Medium" panose="02020500000000000000" pitchFamily="18" charset="-128"/>
            </a:endParaRPr>
          </a:p>
          <a:p>
            <a:pPr algn="ctr"/>
            <a:r>
              <a:rPr kumimoji="1" lang="ja-JP" altLang="en-US" sz="786" u="sng" dirty="0">
                <a:latin typeface="BIZ UDP明朝 Medium" panose="02020500000000000000" pitchFamily="18" charset="-128"/>
                <a:ea typeface="BIZ UDP明朝 Medium" panose="02020500000000000000" pitchFamily="18" charset="-128"/>
              </a:rPr>
              <a:t>日々更新して参ります。</a:t>
            </a:r>
            <a:endParaRPr kumimoji="1" lang="en-US" altLang="ja-JP" sz="786" u="sng" dirty="0">
              <a:latin typeface="BIZ UDP明朝 Medium" panose="02020500000000000000" pitchFamily="18" charset="-128"/>
              <a:ea typeface="BIZ UDP明朝 Medium" panose="02020500000000000000" pitchFamily="18" charset="-128"/>
            </a:endParaRPr>
          </a:p>
          <a:p>
            <a:pPr algn="ctr"/>
            <a:r>
              <a:rPr kumimoji="1" lang="ja-JP" altLang="en-US" sz="786" u="sng" dirty="0">
                <a:latin typeface="BIZ UDP明朝 Medium" panose="02020500000000000000" pitchFamily="18" charset="-128"/>
                <a:ea typeface="BIZ UDP明朝 Medium" panose="02020500000000000000" pitchFamily="18" charset="-128"/>
              </a:rPr>
              <a:t>皆様のキレイと健康をしっかりお手伝いさせて頂きます。今後ともどうぞ</a:t>
            </a:r>
            <a:endParaRPr kumimoji="1" lang="en-US" altLang="ja-JP" sz="786" u="sng" dirty="0">
              <a:latin typeface="BIZ UDP明朝 Medium" panose="02020500000000000000" pitchFamily="18" charset="-128"/>
              <a:ea typeface="BIZ UDP明朝 Medium" panose="02020500000000000000" pitchFamily="18" charset="-128"/>
            </a:endParaRPr>
          </a:p>
          <a:p>
            <a:pPr algn="ctr"/>
            <a:r>
              <a:rPr kumimoji="1" lang="ja-JP" altLang="en-US" sz="786" u="sng" dirty="0">
                <a:latin typeface="BIZ UDP明朝 Medium" panose="02020500000000000000" pitchFamily="18" charset="-128"/>
                <a:ea typeface="BIZ UDP明朝 Medium" panose="02020500000000000000" pitchFamily="18" charset="-128"/>
              </a:rPr>
              <a:t>よろしくお願い致します。</a:t>
            </a:r>
            <a:endParaRPr kumimoji="1" lang="en-US" altLang="ja-JP" sz="786" u="sng" dirty="0">
              <a:latin typeface="BIZ UDP明朝 Medium" panose="02020500000000000000" pitchFamily="18" charset="-128"/>
              <a:ea typeface="BIZ UDP明朝 Medium" panose="02020500000000000000" pitchFamily="18" charset="-128"/>
            </a:endParaRPr>
          </a:p>
          <a:p>
            <a:pPr algn="ctr"/>
            <a:endParaRPr kumimoji="1" lang="en-US" altLang="ja-JP" sz="786" dirty="0">
              <a:latin typeface="BIZ UDP明朝 Medium" panose="02020500000000000000" pitchFamily="18" charset="-128"/>
              <a:ea typeface="BIZ UDP明朝 Medium" panose="02020500000000000000" pitchFamily="18" charset="-128"/>
            </a:endParaRPr>
          </a:p>
          <a:p>
            <a:pPr algn="ctr"/>
            <a:r>
              <a:rPr kumimoji="1" lang="ja-JP" altLang="en-US" sz="750" dirty="0">
                <a:latin typeface="BIZ UDP明朝 Medium" panose="02020500000000000000" pitchFamily="18" charset="-128"/>
                <a:ea typeface="BIZ UDP明朝 Medium" panose="02020500000000000000" pitchFamily="18" charset="-128"/>
              </a:rPr>
              <a:t>バイオ・メディカル・サロン　</a:t>
            </a:r>
            <a:r>
              <a:rPr kumimoji="1" lang="en-US" altLang="ja-JP" sz="750" dirty="0">
                <a:latin typeface="BIZ UDP明朝 Medium" panose="02020500000000000000" pitchFamily="18" charset="-128"/>
                <a:ea typeface="BIZ UDP明朝 Medium" panose="02020500000000000000" pitchFamily="18" charset="-128"/>
              </a:rPr>
              <a:t>VIVID</a:t>
            </a:r>
            <a:r>
              <a:rPr kumimoji="1" lang="ja-JP" altLang="en-US" sz="750" dirty="0">
                <a:latin typeface="BIZ UDP明朝 Medium" panose="02020500000000000000" pitchFamily="18" charset="-128"/>
                <a:ea typeface="BIZ UDP明朝 Medium" panose="02020500000000000000" pitchFamily="18" charset="-128"/>
              </a:rPr>
              <a:t>　</a:t>
            </a:r>
            <a:endParaRPr kumimoji="1" lang="en-US" altLang="ja-JP" sz="750" dirty="0">
              <a:latin typeface="BIZ UDP明朝 Medium" panose="02020500000000000000" pitchFamily="18" charset="-128"/>
              <a:ea typeface="BIZ UDP明朝 Medium" panose="02020500000000000000" pitchFamily="18" charset="-128"/>
            </a:endParaRPr>
          </a:p>
        </p:txBody>
      </p:sp>
      <p:pic>
        <p:nvPicPr>
          <p:cNvPr id="1047" name="Picture 12" descr="ソース画像を表示">
            <a:extLst>
              <a:ext uri="{FF2B5EF4-FFF2-40B4-BE49-F238E27FC236}">
                <a16:creationId xmlns:a16="http://schemas.microsoft.com/office/drawing/2014/main" id="{44346A24-4C1C-FD46-21E4-94F3DE12879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82364"/>
          <a:stretch/>
        </p:blipFill>
        <p:spPr bwMode="auto">
          <a:xfrm>
            <a:off x="8072454" y="6682558"/>
            <a:ext cx="1452546" cy="254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95760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6628</TotalTime>
  <Words>691</Words>
  <Application>Microsoft Office PowerPoint</Application>
  <PresentationFormat>A4 210 x 297 mm</PresentationFormat>
  <Paragraphs>165</Paragraphs>
  <Slides>2</Slides>
  <Notes>1</Notes>
  <HiddenSlides>0</HiddenSlides>
  <MMClips>0</MMClips>
  <ScaleCrop>false</ScaleCrop>
  <HeadingPairs>
    <vt:vector size="6" baseType="variant">
      <vt:variant>
        <vt:lpstr>使用されているフォント</vt:lpstr>
      </vt:variant>
      <vt:variant>
        <vt:i4>21</vt:i4>
      </vt:variant>
      <vt:variant>
        <vt:lpstr>テーマ</vt:lpstr>
      </vt:variant>
      <vt:variant>
        <vt:i4>1</vt:i4>
      </vt:variant>
      <vt:variant>
        <vt:lpstr>スライド タイトル</vt:lpstr>
      </vt:variant>
      <vt:variant>
        <vt:i4>2</vt:i4>
      </vt:variant>
    </vt:vector>
  </HeadingPairs>
  <TitlesOfParts>
    <vt:vector size="24" baseType="lpstr">
      <vt:lpstr>07やさしさゴシック</vt:lpstr>
      <vt:lpstr>BIZ UDPゴシック</vt:lpstr>
      <vt:lpstr>BIZ UDP明朝 Medium</vt:lpstr>
      <vt:lpstr>BIZ UDゴシック</vt:lpstr>
      <vt:lpstr>BIZ UD明朝 Medium</vt:lpstr>
      <vt:lpstr>HGP明朝E</vt:lpstr>
      <vt:lpstr>HGS創英角ﾎﾟｯﾌﾟ体</vt:lpstr>
      <vt:lpstr>HGS明朝E</vt:lpstr>
      <vt:lpstr>HG丸ｺﾞｼｯｸM-PRO</vt:lpstr>
      <vt:lpstr>UD デジタル 教科書体 N-B</vt:lpstr>
      <vt:lpstr>UD デジタル 教科書体 NK-R</vt:lpstr>
      <vt:lpstr>UD デジタル 教科書体 NP-B</vt:lpstr>
      <vt:lpstr>UD デジタル 教科書体 NP-R</vt:lpstr>
      <vt:lpstr>UD デジタル 教科書体 N-R</vt:lpstr>
      <vt:lpstr>しっぽりゴシック W6</vt:lpstr>
      <vt:lpstr>たぬゴ丸 太</vt:lpstr>
      <vt:lpstr>游ゴシック</vt:lpstr>
      <vt:lpstr>Arial</vt:lpstr>
      <vt:lpstr>Calibri</vt:lpstr>
      <vt:lpstr>Calibri Light</vt:lpstr>
      <vt:lpstr>Edwardian Script ITC</vt:lpstr>
      <vt:lpstr>Office テーマ</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中川 由美</dc:creator>
  <cp:lastModifiedBy>中川 由美</cp:lastModifiedBy>
  <cp:revision>24</cp:revision>
  <cp:lastPrinted>2022-11-14T08:36:32Z</cp:lastPrinted>
  <dcterms:created xsi:type="dcterms:W3CDTF">2022-10-06T06:09:53Z</dcterms:created>
  <dcterms:modified xsi:type="dcterms:W3CDTF">2022-11-18T09:26:47Z</dcterms:modified>
</cp:coreProperties>
</file>